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4.xml" ContentType="application/vnd.openxmlformats-officedocument.presentationml.notesSlid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notesSlides/notesSlide5.xml" ContentType="application/vnd.openxmlformats-officedocument.presentationml.notesSlide+xml"/>
  <Override PartName="/ppt/charts/chart10.xml" ContentType="application/vnd.openxmlformats-officedocument.drawingml.chart+xml"/>
  <Override PartName="/ppt/notesSlides/notesSlide6.xml" ContentType="application/vnd.openxmlformats-officedocument.presentationml.notesSlid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notesSlides/notesSlide7.xml" ContentType="application/vnd.openxmlformats-officedocument.presentationml.notesSlide+xml"/>
  <Override PartName="/ppt/charts/chart13.xml" ContentType="application/vnd.openxmlformats-officedocument.drawingml.chart+xml"/>
  <Override PartName="/ppt/notesSlides/notesSlide8.xml" ContentType="application/vnd.openxmlformats-officedocument.presentationml.notesSlide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38" r:id="rId1"/>
    <p:sldMasterId id="2147483751" r:id="rId2"/>
    <p:sldMasterId id="2147483765" r:id="rId3"/>
  </p:sldMasterIdLst>
  <p:notesMasterIdLst>
    <p:notesMasterId r:id="rId34"/>
  </p:notesMasterIdLst>
  <p:handoutMasterIdLst>
    <p:handoutMasterId r:id="rId35"/>
  </p:handoutMasterIdLst>
  <p:sldIdLst>
    <p:sldId id="337" r:id="rId4"/>
    <p:sldId id="318" r:id="rId5"/>
    <p:sldId id="326" r:id="rId6"/>
    <p:sldId id="298" r:id="rId7"/>
    <p:sldId id="332" r:id="rId8"/>
    <p:sldId id="333" r:id="rId9"/>
    <p:sldId id="340" r:id="rId10"/>
    <p:sldId id="321" r:id="rId11"/>
    <p:sldId id="322" r:id="rId12"/>
    <p:sldId id="338" r:id="rId13"/>
    <p:sldId id="303" r:id="rId14"/>
    <p:sldId id="310" r:id="rId15"/>
    <p:sldId id="311" r:id="rId16"/>
    <p:sldId id="316" r:id="rId17"/>
    <p:sldId id="327" r:id="rId18"/>
    <p:sldId id="334" r:id="rId19"/>
    <p:sldId id="339" r:id="rId20"/>
    <p:sldId id="341" r:id="rId21"/>
    <p:sldId id="342" r:id="rId22"/>
    <p:sldId id="343" r:id="rId23"/>
    <p:sldId id="345" r:id="rId24"/>
    <p:sldId id="344" r:id="rId25"/>
    <p:sldId id="346" r:id="rId26"/>
    <p:sldId id="347" r:id="rId27"/>
    <p:sldId id="348" r:id="rId28"/>
    <p:sldId id="349" r:id="rId29"/>
    <p:sldId id="350" r:id="rId30"/>
    <p:sldId id="351" r:id="rId31"/>
    <p:sldId id="352" r:id="rId32"/>
    <p:sldId id="296" r:id="rId33"/>
  </p:sldIdLst>
  <p:sldSz cx="9144000" cy="6858000" type="screen4x3"/>
  <p:notesSz cx="6997700" cy="9271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CFI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CC00CC"/>
    <a:srgbClr val="FFFF99"/>
    <a:srgbClr val="000099"/>
    <a:srgbClr val="333333"/>
    <a:srgbClr val="4D4D4D"/>
    <a:srgbClr val="FFCA7D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15" autoAdjust="0"/>
    <p:restoredTop sz="93783" autoAdjust="0"/>
  </p:normalViewPr>
  <p:slideViewPr>
    <p:cSldViewPr snapToGrid="0">
      <p:cViewPr>
        <p:scale>
          <a:sx n="80" d="100"/>
          <a:sy n="80" d="100"/>
        </p:scale>
        <p:origin x="-954" y="-6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5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-2880" y="-96"/>
      </p:cViewPr>
      <p:guideLst>
        <p:guide orient="horz" pos="2920"/>
        <p:guide pos="22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tx2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bg2"/>
              </a:solidFill>
            </c:spPr>
          </c:dPt>
          <c:dPt>
            <c:idx val="2"/>
            <c:invertIfNegative val="0"/>
            <c:bubble3D val="0"/>
            <c:spPr>
              <a:solidFill>
                <a:schemeClr val="bg2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bg2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5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6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7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8"/>
            <c:invertIfNegative val="0"/>
            <c:bubble3D val="0"/>
            <c:spPr>
              <a:solidFill>
                <a:schemeClr val="accent3"/>
              </a:solidFill>
            </c:spPr>
          </c:dPt>
          <c:dPt>
            <c:idx val="9"/>
            <c:invertIfNegative val="0"/>
            <c:bubble3D val="0"/>
            <c:spPr>
              <a:solidFill>
                <a:schemeClr val="accent1"/>
              </a:solidFill>
            </c:spPr>
          </c:dPt>
          <c:dPt>
            <c:idx val="1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Lbls>
            <c:txPr>
              <a:bodyPr/>
              <a:lstStyle/>
              <a:p>
                <a:pPr>
                  <a:defRPr b="1" i="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Sheet1!$A$2:$A$12</c:f>
              <c:strCache>
                <c:ptCount val="11"/>
                <c:pt idx="0">
                  <c:v>BCG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0</c:v>
                </c:pt>
                <c:pt idx="5">
                  <c:v>1</c:v>
                </c:pt>
                <c:pt idx="6">
                  <c:v>2</c:v>
                </c:pt>
                <c:pt idx="7">
                  <c:v>3</c:v>
                </c:pt>
                <c:pt idx="8">
                  <c:v>Rougeole</c:v>
                </c:pt>
                <c:pt idx="9">
                  <c:v>Tous les vaccins</c:v>
                </c:pt>
                <c:pt idx="10">
                  <c:v>Aucun vaccin</c:v>
                </c:pt>
              </c:strCache>
            </c:strRef>
          </c:cat>
          <c:val>
            <c:numRef>
              <c:f>Sheet1!$B$2:$B$12</c:f>
              <c:numCache>
                <c:formatCode>0</c:formatCode>
                <c:ptCount val="11"/>
                <c:pt idx="0">
                  <c:v>88</c:v>
                </c:pt>
                <c:pt idx="1">
                  <c:v>85</c:v>
                </c:pt>
                <c:pt idx="2">
                  <c:v>82</c:v>
                </c:pt>
                <c:pt idx="3">
                  <c:v>74</c:v>
                </c:pt>
                <c:pt idx="4">
                  <c:v>82</c:v>
                </c:pt>
                <c:pt idx="5">
                  <c:v>85</c:v>
                </c:pt>
                <c:pt idx="6">
                  <c:v>79</c:v>
                </c:pt>
                <c:pt idx="7">
                  <c:v>56</c:v>
                </c:pt>
                <c:pt idx="8">
                  <c:v>70</c:v>
                </c:pt>
                <c:pt idx="9">
                  <c:v>48</c:v>
                </c:pt>
                <c:pt idx="10">
                  <c:v>10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-25"/>
        <c:axId val="36458880"/>
        <c:axId val="36460416"/>
      </c:barChart>
      <c:catAx>
        <c:axId val="36458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600"/>
            </a:pPr>
            <a:endParaRPr lang="en-US"/>
          </a:p>
        </c:txPr>
        <c:crossAx val="3646041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6460416"/>
        <c:scaling>
          <c:orientation val="minMax"/>
        </c:scaling>
        <c:delete val="1"/>
        <c:axPos val="l"/>
        <c:numFmt formatCode="0" sourceLinked="1"/>
        <c:majorTickMark val="none"/>
        <c:minorTickMark val="none"/>
        <c:tickLblPos val="nextTo"/>
        <c:crossAx val="36458880"/>
        <c:crosses val="autoZero"/>
        <c:crossBetween val="between"/>
      </c:valAx>
      <c:spPr>
        <a:noFill/>
        <a:ln w="25392">
          <a:noFill/>
        </a:ln>
      </c:spPr>
    </c:plotArea>
    <c:plotVisOnly val="1"/>
    <c:dispBlanksAs val="gap"/>
    <c:showDLblsOverMax val="0"/>
  </c:chart>
  <c:txPr>
    <a:bodyPr/>
    <a:lstStyle/>
    <a:p>
      <a:pPr>
        <a:defRPr sz="1799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EDSB-I 1996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Tous les vaccins</c:v>
                </c:pt>
                <c:pt idx="1">
                  <c:v>Aucun vaccin</c:v>
                </c:pt>
              </c:strCache>
            </c:strRef>
          </c:cat>
          <c:val>
            <c:numRef>
              <c:f>Sheet1!$B$2:$B$3</c:f>
              <c:numCache>
                <c:formatCode>0</c:formatCode>
                <c:ptCount val="2"/>
                <c:pt idx="0">
                  <c:v>56</c:v>
                </c:pt>
                <c:pt idx="1">
                  <c:v>14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EDSB-II 2001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Tous les vaccins</c:v>
                </c:pt>
                <c:pt idx="1">
                  <c:v>Aucun vaccin</c:v>
                </c:pt>
              </c:strCache>
            </c:strRef>
          </c:cat>
          <c:val>
            <c:numRef>
              <c:f>Sheet1!$C$2:$C$3</c:f>
              <c:numCache>
                <c:formatCode>0</c:formatCode>
                <c:ptCount val="2"/>
                <c:pt idx="0">
                  <c:v>59</c:v>
                </c:pt>
                <c:pt idx="1">
                  <c:v>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EDSB-III 2006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Tous les vaccins</c:v>
                </c:pt>
                <c:pt idx="1">
                  <c:v>Aucun vaccin</c:v>
                </c:pt>
              </c:strCache>
            </c:strRef>
          </c:cat>
          <c:val>
            <c:numRef>
              <c:f>Sheet1!$D$2:$D$3</c:f>
              <c:numCache>
                <c:formatCode>0</c:formatCode>
                <c:ptCount val="2"/>
                <c:pt idx="0">
                  <c:v>47</c:v>
                </c:pt>
                <c:pt idx="1">
                  <c:v>7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EDSB-IV 2011-2012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Tous les vaccins</c:v>
                </c:pt>
                <c:pt idx="1">
                  <c:v>Aucun vaccin</c:v>
                </c:pt>
              </c:strCache>
            </c:strRef>
          </c:cat>
          <c:val>
            <c:numRef>
              <c:f>Sheet1!$E$2:$E$3</c:f>
              <c:numCache>
                <c:formatCode>0</c:formatCode>
                <c:ptCount val="2"/>
                <c:pt idx="0">
                  <c:v>48</c:v>
                </c:pt>
                <c:pt idx="1">
                  <c:v>10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0625152"/>
        <c:axId val="30635136"/>
      </c:barChart>
      <c:catAx>
        <c:axId val="30625152"/>
        <c:scaling>
          <c:orientation val="minMax"/>
        </c:scaling>
        <c:delete val="0"/>
        <c:axPos val="b"/>
        <c:majorTickMark val="none"/>
        <c:minorTickMark val="none"/>
        <c:tickLblPos val="nextTo"/>
        <c:crossAx val="30635136"/>
        <c:crosses val="autoZero"/>
        <c:auto val="1"/>
        <c:lblAlgn val="ctr"/>
        <c:lblOffset val="100"/>
        <c:noMultiLvlLbl val="0"/>
      </c:catAx>
      <c:valAx>
        <c:axId val="30635136"/>
        <c:scaling>
          <c:orientation val="minMax"/>
          <c:max val="100"/>
          <c:min val="0"/>
        </c:scaling>
        <c:delete val="1"/>
        <c:axPos val="l"/>
        <c:numFmt formatCode="0" sourceLinked="1"/>
        <c:majorTickMark val="out"/>
        <c:minorTickMark val="none"/>
        <c:tickLblPos val="nextTo"/>
        <c:crossAx val="30625152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lang="fr-SN" sz="1800" noProof="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005346137967001"/>
          <c:y val="2.9696215450269989E-2"/>
          <c:w val="0.72994653862032999"/>
          <c:h val="0.9497448661610815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invertIfNegative val="0"/>
          <c:dPt>
            <c:idx val="1"/>
            <c:invertIfNegative val="0"/>
            <c:bubble3D val="0"/>
          </c:dPt>
          <c:dPt>
            <c:idx val="2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3"/>
            <c:invertIfNegative val="0"/>
            <c:bubble3D val="0"/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7"/>
            <c:invertIfNegative val="0"/>
            <c:bubble3D val="0"/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23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39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718213058419244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46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48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6.8728522336769758E-3"/>
                  <c:y val="2.2843242654053838E-3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52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63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79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81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tx>
                <c:rich>
                  <a:bodyPr/>
                  <a:lstStyle/>
                  <a:p>
                    <a:r>
                      <a:rPr lang="en-US" b="1" smtClean="0"/>
                      <a:t>3,5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tx>
                <c:rich>
                  <a:bodyPr/>
                  <a:lstStyle/>
                  <a:p>
                    <a:r>
                      <a:rPr lang="en-US" b="1" smtClean="0"/>
                      <a:t>3,6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Sheet1!$A$2:$A$9</c:f>
              <c:strCache>
                <c:ptCount val="8"/>
                <c:pt idx="0">
                  <c:v>Nigeria 2008</c:v>
                </c:pt>
                <c:pt idx="1">
                  <c:v>Liberia 2007</c:v>
                </c:pt>
                <c:pt idx="2">
                  <c:v>Benin 2011-2012</c:v>
                </c:pt>
                <c:pt idx="3">
                  <c:v>Mali 2006</c:v>
                </c:pt>
                <c:pt idx="4">
                  <c:v>Niger 2012</c:v>
                </c:pt>
                <c:pt idx="5">
                  <c:v>Senegal 2010-11</c:v>
                </c:pt>
                <c:pt idx="6">
                  <c:v>Ghana 2008</c:v>
                </c:pt>
                <c:pt idx="7">
                  <c:v>Burkina Faso 2010</c:v>
                </c:pt>
              </c:strCache>
            </c:strRef>
          </c:cat>
          <c:val>
            <c:numRef>
              <c:f>Sheet1!$B$2:$B$9</c:f>
              <c:numCache>
                <c:formatCode>0.0</c:formatCode>
                <c:ptCount val="8"/>
                <c:pt idx="0">
                  <c:v>23</c:v>
                </c:pt>
                <c:pt idx="1">
                  <c:v>39</c:v>
                </c:pt>
                <c:pt idx="2">
                  <c:v>48</c:v>
                </c:pt>
                <c:pt idx="3">
                  <c:v>48</c:v>
                </c:pt>
                <c:pt idx="4">
                  <c:v>52</c:v>
                </c:pt>
                <c:pt idx="5">
                  <c:v>63</c:v>
                </c:pt>
                <c:pt idx="6">
                  <c:v>79</c:v>
                </c:pt>
                <c:pt idx="7">
                  <c:v>81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5"/>
        <c:axId val="30667904"/>
        <c:axId val="30577024"/>
      </c:barChart>
      <c:catAx>
        <c:axId val="306679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30577024"/>
        <c:crosses val="autoZero"/>
        <c:auto val="1"/>
        <c:lblAlgn val="ctr"/>
        <c:lblOffset val="100"/>
        <c:noMultiLvlLbl val="0"/>
      </c:catAx>
      <c:valAx>
        <c:axId val="30577024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306679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Aucun</c:v>
                </c:pt>
                <c:pt idx="1">
                  <c:v>Primaire</c:v>
                </c:pt>
                <c:pt idx="2">
                  <c:v>Secondaire 1er cycle</c:v>
                </c:pt>
                <c:pt idx="3">
                  <c:v>Secondaire 2nd cycle ou plus</c:v>
                </c:pt>
              </c:strCache>
            </c:strRef>
          </c:cat>
          <c:val>
            <c:numRef>
              <c:f>Sheet1!$B$2:$B$5</c:f>
              <c:numCache>
                <c:formatCode>0</c:formatCode>
                <c:ptCount val="4"/>
                <c:pt idx="0">
                  <c:v>44</c:v>
                </c:pt>
                <c:pt idx="1">
                  <c:v>54</c:v>
                </c:pt>
                <c:pt idx="2">
                  <c:v>58</c:v>
                </c:pt>
                <c:pt idx="3">
                  <c:v>59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0"/>
        <c:overlap val="-25"/>
        <c:axId val="198224512"/>
        <c:axId val="198239744"/>
      </c:barChart>
      <c:catAx>
        <c:axId val="1982245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98239744"/>
        <c:crosses val="autoZero"/>
        <c:auto val="1"/>
        <c:lblAlgn val="ctr"/>
        <c:lblOffset val="100"/>
        <c:noMultiLvlLbl val="0"/>
      </c:catAx>
      <c:valAx>
        <c:axId val="198239744"/>
        <c:scaling>
          <c:orientation val="minMax"/>
          <c:max val="100"/>
        </c:scaling>
        <c:delete val="1"/>
        <c:axPos val="l"/>
        <c:numFmt formatCode="0" sourceLinked="1"/>
        <c:majorTickMark val="none"/>
        <c:minorTickMark val="none"/>
        <c:tickLblPos val="nextTo"/>
        <c:crossAx val="1982245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02999193782071E-2"/>
          <c:y val="4.7471301770662756E-2"/>
          <c:w val="0.95994001612436231"/>
          <c:h val="0.834254870562260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Le plus bas</c:v>
                </c:pt>
                <c:pt idx="1">
                  <c:v>Second </c:v>
                </c:pt>
                <c:pt idx="2">
                  <c:v>Moyen</c:v>
                </c:pt>
                <c:pt idx="3">
                  <c:v>Quatrième</c:v>
                </c:pt>
                <c:pt idx="4">
                  <c:v>Le plus élevé</c:v>
                </c:pt>
              </c:strCache>
            </c:strRef>
          </c:cat>
          <c:val>
            <c:numRef>
              <c:f>Sheet1!$B$2:$B$6</c:f>
              <c:numCache>
                <c:formatCode>0</c:formatCode>
                <c:ptCount val="5"/>
                <c:pt idx="0">
                  <c:v>36</c:v>
                </c:pt>
                <c:pt idx="1">
                  <c:v>42</c:v>
                </c:pt>
                <c:pt idx="2">
                  <c:v>52</c:v>
                </c:pt>
                <c:pt idx="3">
                  <c:v>52</c:v>
                </c:pt>
                <c:pt idx="4">
                  <c:v>57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-25"/>
        <c:axId val="198263936"/>
        <c:axId val="198270976"/>
      </c:barChart>
      <c:catAx>
        <c:axId val="198263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98270976"/>
        <c:crosses val="autoZero"/>
        <c:auto val="1"/>
        <c:lblAlgn val="ctr"/>
        <c:lblOffset val="100"/>
        <c:noMultiLvlLbl val="0"/>
      </c:catAx>
      <c:valAx>
        <c:axId val="198270976"/>
        <c:scaling>
          <c:orientation val="minMax"/>
          <c:max val="100"/>
        </c:scaling>
        <c:delete val="1"/>
        <c:axPos val="l"/>
        <c:numFmt formatCode="0" sourceLinked="1"/>
        <c:majorTickMark val="out"/>
        <c:minorTickMark val="none"/>
        <c:tickLblPos val="nextTo"/>
        <c:crossAx val="1982639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216115167093938"/>
          <c:y val="2.6744509717810006E-2"/>
          <c:w val="0.84783890216506197"/>
          <c:h val="0.9465109805643799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Diarrhée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Sheet1!$B$1:$G$1</c:f>
              <c:strCache>
                <c:ptCount val="6"/>
                <c:pt idx="0">
                  <c:v>48-59 m</c:v>
                </c:pt>
                <c:pt idx="1">
                  <c:v>36-47 m</c:v>
                </c:pt>
                <c:pt idx="2">
                  <c:v>24-35 m</c:v>
                </c:pt>
                <c:pt idx="3">
                  <c:v>12-23 m</c:v>
                </c:pt>
                <c:pt idx="4">
                  <c:v>6-11 m</c:v>
                </c:pt>
                <c:pt idx="5">
                  <c:v>&lt;6 mois</c:v>
                </c:pt>
              </c:strCache>
            </c:strRef>
          </c:cat>
          <c:val>
            <c:numRef>
              <c:f>Sheet1!$B$2:$G$2</c:f>
              <c:numCache>
                <c:formatCode>0</c:formatCode>
                <c:ptCount val="6"/>
                <c:pt idx="0">
                  <c:v>4</c:v>
                </c:pt>
                <c:pt idx="1">
                  <c:v>5</c:v>
                </c:pt>
                <c:pt idx="2">
                  <c:v>6</c:v>
                </c:pt>
                <c:pt idx="3">
                  <c:v>9</c:v>
                </c:pt>
                <c:pt idx="4">
                  <c:v>11</c:v>
                </c:pt>
                <c:pt idx="5">
                  <c:v>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0"/>
        <c:overlap val="-25"/>
        <c:axId val="198377472"/>
        <c:axId val="198380160"/>
      </c:barChart>
      <c:catAx>
        <c:axId val="198377472"/>
        <c:scaling>
          <c:orientation val="minMax"/>
        </c:scaling>
        <c:delete val="0"/>
        <c:axPos val="l"/>
        <c:majorTickMark val="none"/>
        <c:minorTickMark val="none"/>
        <c:tickLblPos val="nextTo"/>
        <c:crossAx val="198380160"/>
        <c:crosses val="autoZero"/>
        <c:auto val="1"/>
        <c:lblAlgn val="ctr"/>
        <c:lblOffset val="100"/>
        <c:noMultiLvlLbl val="0"/>
      </c:catAx>
      <c:valAx>
        <c:axId val="198380160"/>
        <c:scaling>
          <c:orientation val="minMax"/>
          <c:max val="30"/>
        </c:scaling>
        <c:delete val="1"/>
        <c:axPos val="b"/>
        <c:numFmt formatCode="0" sourceLinked="1"/>
        <c:majorTickMark val="out"/>
        <c:minorTickMark val="none"/>
        <c:tickLblPos val="nextTo"/>
        <c:crossAx val="1983774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41550494588479703"/>
          <c:y val="2.3431532548725709E-2"/>
          <c:w val="0.56781575161330766"/>
          <c:h val="0.949016808089971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</c:strCache>
            </c:strRef>
          </c:tx>
          <c:spPr>
            <a:solidFill>
              <a:schemeClr val="tx2"/>
            </a:solidFill>
          </c:spPr>
          <c:invertIfNegative val="0"/>
          <c:dPt>
            <c:idx val="5"/>
            <c:invertIfNegative val="0"/>
            <c:bubble3D val="0"/>
            <c:spPr>
              <a:solidFill>
                <a:schemeClr val="accent1"/>
              </a:solidFill>
            </c:spPr>
          </c:dPt>
          <c:dPt>
            <c:idx val="6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7"/>
            <c:invertIfNegative val="0"/>
            <c:bubble3D val="0"/>
            <c:spPr>
              <a:solidFill>
                <a:schemeClr val="bg2"/>
              </a:solidFill>
            </c:spPr>
          </c:dPt>
          <c:dLbls>
            <c:txPr>
              <a:bodyPr/>
              <a:lstStyle/>
              <a:p>
                <a:pPr>
                  <a:defRPr sz="1800" b="1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Sheet1!$B$1:$H$1</c:f>
              <c:strCache>
                <c:ptCount val="7"/>
                <c:pt idx="0">
                  <c:v>SRO*</c:v>
                </c:pt>
                <c:pt idx="1">
                  <c:v>Solution maison recommandée</c:v>
                </c:pt>
                <c:pt idx="2">
                  <c:v>SRO ou solution maison</c:v>
                </c:pt>
                <c:pt idx="3">
                  <c:v>Liquides augmentée</c:v>
                </c:pt>
                <c:pt idx="4">
                  <c:v>TRO ou augmentation des liquides</c:v>
                </c:pt>
                <c:pt idx="5">
                  <c:v>Remède maison/ Autre</c:v>
                </c:pt>
                <c:pt idx="6">
                  <c:v>Aucun traitement</c:v>
                </c:pt>
              </c:strCache>
            </c:strRef>
          </c:cat>
          <c:val>
            <c:numRef>
              <c:f>Sheet1!$B$2:$H$2</c:f>
              <c:numCache>
                <c:formatCode>0</c:formatCode>
                <c:ptCount val="7"/>
                <c:pt idx="0">
                  <c:v>50</c:v>
                </c:pt>
                <c:pt idx="1">
                  <c:v>23</c:v>
                </c:pt>
                <c:pt idx="2">
                  <c:v>54</c:v>
                </c:pt>
                <c:pt idx="3">
                  <c:v>14</c:v>
                </c:pt>
                <c:pt idx="4">
                  <c:v>61</c:v>
                </c:pt>
                <c:pt idx="5">
                  <c:v>26</c:v>
                </c:pt>
                <c:pt idx="6">
                  <c:v>19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-25"/>
        <c:axId val="198401408"/>
        <c:axId val="198425984"/>
      </c:barChart>
      <c:catAx>
        <c:axId val="198401408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 rot="0" vert="horz" anchor="ctr" anchorCtr="0"/>
          <a:lstStyle/>
          <a:p>
            <a:pPr>
              <a:defRPr sz="1799"/>
            </a:pPr>
            <a:endParaRPr lang="en-US"/>
          </a:p>
        </c:txPr>
        <c:crossAx val="19842598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98425984"/>
        <c:scaling>
          <c:orientation val="minMax"/>
        </c:scaling>
        <c:delete val="1"/>
        <c:axPos val="t"/>
        <c:numFmt formatCode="0" sourceLinked="1"/>
        <c:majorTickMark val="out"/>
        <c:minorTickMark val="none"/>
        <c:tickLblPos val="nextTo"/>
        <c:crossAx val="198401408"/>
        <c:crosses val="autoZero"/>
        <c:crossBetween val="between"/>
      </c:valAx>
      <c:spPr>
        <a:noFill/>
        <a:ln w="25381">
          <a:noFill/>
        </a:ln>
      </c:spPr>
    </c:plotArea>
    <c:plotVisOnly val="1"/>
    <c:dispBlanksAs val="gap"/>
    <c:showDLblsOverMax val="0"/>
  </c:chart>
  <c:txPr>
    <a:bodyPr/>
    <a:lstStyle/>
    <a:p>
      <a:pPr>
        <a:defRPr sz="1799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5"/>
            <c:bubble3D val="0"/>
            <c:spPr>
              <a:solidFill>
                <a:schemeClr val="tx2"/>
              </a:solidFill>
            </c:spPr>
          </c:dPt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/>
                      <a:t>Un </a:t>
                    </a:r>
                    <a:r>
                      <a:rPr lang="en-US" dirty="0" err="1"/>
                      <a:t>peu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moins</a:t>
                    </a:r>
                    <a:r>
                      <a:rPr lang="en-US"/>
                      <a:t>
</a:t>
                    </a:r>
                    <a:r>
                      <a:rPr lang="en-US" smtClean="0"/>
                      <a:t>47%</a:t>
                    </a:r>
                    <a:endParaRPr 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Sheet1!$A$2:$A$6</c:f>
              <c:strCache>
                <c:ptCount val="5"/>
                <c:pt idx="0">
                  <c:v>Davantage</c:v>
                </c:pt>
                <c:pt idx="1">
                  <c:v>Même que d'habitude</c:v>
                </c:pt>
                <c:pt idx="2">
                  <c:v>Un peu moins</c:v>
                </c:pt>
                <c:pt idx="3">
                  <c:v>Beaucoup moins</c:v>
                </c:pt>
                <c:pt idx="4">
                  <c:v>Aucune</c:v>
                </c:pt>
              </c:strCache>
            </c:strRef>
          </c:cat>
          <c:val>
            <c:numRef>
              <c:f>Sheet1!$B$2:$B$6</c:f>
              <c:numCache>
                <c:formatCode>0</c:formatCode>
                <c:ptCount val="5"/>
                <c:pt idx="0">
                  <c:v>6</c:v>
                </c:pt>
                <c:pt idx="1">
                  <c:v>28</c:v>
                </c:pt>
                <c:pt idx="2">
                  <c:v>47</c:v>
                </c:pt>
                <c:pt idx="3">
                  <c:v>14</c:v>
                </c:pt>
                <c:pt idx="4">
                  <c:v>4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spPr/>
              <c:txPr>
                <a:bodyPr/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Sheet1!$A$2:$A$6</c:f>
              <c:strCache>
                <c:ptCount val="5"/>
                <c:pt idx="0">
                  <c:v>Davantage</c:v>
                </c:pt>
                <c:pt idx="1">
                  <c:v>Même que d'habitude</c:v>
                </c:pt>
                <c:pt idx="2">
                  <c:v>Un peu moins</c:v>
                </c:pt>
                <c:pt idx="3">
                  <c:v>Beaucoup moins</c:v>
                </c:pt>
                <c:pt idx="4">
                  <c:v>Aucune</c:v>
                </c:pt>
              </c:strCache>
            </c:strRef>
          </c:cat>
          <c:val>
            <c:numRef>
              <c:f>Sheet1!$B$2:$B$6</c:f>
              <c:numCache>
                <c:formatCode>0</c:formatCode>
                <c:ptCount val="5"/>
                <c:pt idx="0">
                  <c:v>14</c:v>
                </c:pt>
                <c:pt idx="1">
                  <c:v>26</c:v>
                </c:pt>
                <c:pt idx="2">
                  <c:v>42</c:v>
                </c:pt>
                <c:pt idx="3">
                  <c:v>14</c:v>
                </c:pt>
                <c:pt idx="4">
                  <c:v>4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title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Mortalité néonatale</c:v>
                </c:pt>
                <c:pt idx="1">
                  <c:v>Mortalité post-néonatale  (1-11 mois)</c:v>
                </c:pt>
                <c:pt idx="2">
                  <c:v>Mortalité infantile (0-11 mois)</c:v>
                </c:pt>
                <c:pt idx="3">
                  <c:v>Mortalité juvénile (1-4 ans)</c:v>
                </c:pt>
                <c:pt idx="4">
                  <c:v>Mortalité infanto-juvénile (&lt;5 ans)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23</c:v>
                </c:pt>
                <c:pt idx="1">
                  <c:v>19</c:v>
                </c:pt>
                <c:pt idx="2">
                  <c:v>42</c:v>
                </c:pt>
                <c:pt idx="3">
                  <c:v>30</c:v>
                </c:pt>
                <c:pt idx="4">
                  <c:v>70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overlap val="-25"/>
        <c:axId val="198564480"/>
        <c:axId val="205747712"/>
      </c:barChart>
      <c:catAx>
        <c:axId val="198564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20574771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5747712"/>
        <c:scaling>
          <c:orientation val="minMax"/>
          <c:max val="150"/>
          <c:min val="0"/>
        </c:scaling>
        <c:delete val="1"/>
        <c:axPos val="l"/>
        <c:numFmt formatCode="General" sourceLinked="1"/>
        <c:majorTickMark val="out"/>
        <c:minorTickMark val="none"/>
        <c:tickLblPos val="nextTo"/>
        <c:crossAx val="198564480"/>
        <c:crosses val="autoZero"/>
        <c:crossBetween val="between"/>
        <c:majorUnit val="20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Mortalité infantile</c:v>
                </c:pt>
              </c:strCache>
            </c:strRef>
          </c:tx>
          <c:invertIfNegative val="0"/>
          <c:dLbls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(22)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Aucun</c:v>
                </c:pt>
                <c:pt idx="1">
                  <c:v>Primaire</c:v>
                </c:pt>
                <c:pt idx="2">
                  <c:v>Secondaire 1er cycle</c:v>
                </c:pt>
                <c:pt idx="3">
                  <c:v>Secondaire 2nd cycle ou plus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48</c:v>
                </c:pt>
                <c:pt idx="1">
                  <c:v>40</c:v>
                </c:pt>
                <c:pt idx="2">
                  <c:v>42</c:v>
                </c:pt>
                <c:pt idx="3">
                  <c:v>22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Mortalité infanto-juvénile</c:v>
                </c:pt>
              </c:strCache>
            </c:strRef>
          </c:tx>
          <c:invertIfNegative val="0"/>
          <c:dLbls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(37)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Aucun</c:v>
                </c:pt>
                <c:pt idx="1">
                  <c:v>Primaire</c:v>
                </c:pt>
                <c:pt idx="2">
                  <c:v>Secondaire 1er cycle</c:v>
                </c:pt>
                <c:pt idx="3">
                  <c:v>Secondaire 2nd cycle ou plus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80</c:v>
                </c:pt>
                <c:pt idx="1">
                  <c:v>61</c:v>
                </c:pt>
                <c:pt idx="2">
                  <c:v>61</c:v>
                </c:pt>
                <c:pt idx="3">
                  <c:v>37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00943872"/>
        <c:axId val="200962048"/>
      </c:barChart>
      <c:catAx>
        <c:axId val="200943872"/>
        <c:scaling>
          <c:orientation val="minMax"/>
        </c:scaling>
        <c:delete val="0"/>
        <c:axPos val="b"/>
        <c:majorTickMark val="none"/>
        <c:minorTickMark val="none"/>
        <c:tickLblPos val="nextTo"/>
        <c:crossAx val="200962048"/>
        <c:crosses val="autoZero"/>
        <c:auto val="1"/>
        <c:lblAlgn val="ctr"/>
        <c:lblOffset val="100"/>
        <c:noMultiLvlLbl val="0"/>
      </c:catAx>
      <c:valAx>
        <c:axId val="200962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0943872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628205128205128E-2"/>
          <c:y val="0.16431751765565386"/>
          <c:w val="0.96474358974358976"/>
          <c:h val="0.7328431690884000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Mortalité infantile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Le plus bas</c:v>
                </c:pt>
                <c:pt idx="1">
                  <c:v>Second</c:v>
                </c:pt>
                <c:pt idx="2">
                  <c:v>Moyen</c:v>
                </c:pt>
                <c:pt idx="3">
                  <c:v>Quatrième</c:v>
                </c:pt>
                <c:pt idx="4">
                  <c:v>Le plus élevé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53</c:v>
                </c:pt>
                <c:pt idx="1">
                  <c:v>51</c:v>
                </c:pt>
                <c:pt idx="2">
                  <c:v>47</c:v>
                </c:pt>
                <c:pt idx="3">
                  <c:v>44</c:v>
                </c:pt>
                <c:pt idx="4">
                  <c:v>30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Mortalité infanto-juvénile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Le plus bas</c:v>
                </c:pt>
                <c:pt idx="1">
                  <c:v>Second</c:v>
                </c:pt>
                <c:pt idx="2">
                  <c:v>Moyen</c:v>
                </c:pt>
                <c:pt idx="3">
                  <c:v>Quatrième</c:v>
                </c:pt>
                <c:pt idx="4">
                  <c:v>Le plus élevé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88</c:v>
                </c:pt>
                <c:pt idx="1">
                  <c:v>90</c:v>
                </c:pt>
                <c:pt idx="2">
                  <c:v>80</c:v>
                </c:pt>
                <c:pt idx="3">
                  <c:v>65</c:v>
                </c:pt>
                <c:pt idx="4">
                  <c:v>44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0"/>
        <c:overlap val="-25"/>
        <c:axId val="201072640"/>
        <c:axId val="201074176"/>
      </c:barChart>
      <c:catAx>
        <c:axId val="201072640"/>
        <c:scaling>
          <c:orientation val="minMax"/>
        </c:scaling>
        <c:delete val="0"/>
        <c:axPos val="b"/>
        <c:majorTickMark val="none"/>
        <c:minorTickMark val="none"/>
        <c:tickLblPos val="nextTo"/>
        <c:crossAx val="201074176"/>
        <c:crosses val="autoZero"/>
        <c:auto val="1"/>
        <c:lblAlgn val="ctr"/>
        <c:lblOffset val="100"/>
        <c:noMultiLvlLbl val="0"/>
      </c:catAx>
      <c:valAx>
        <c:axId val="20107417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0107264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Mortalité infantile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1</c:v>
                </c:pt>
                <c:pt idx="1">
                  <c:v>2 et 3</c:v>
                </c:pt>
                <c:pt idx="2">
                  <c:v>4 à 6</c:v>
                </c:pt>
                <c:pt idx="3">
                  <c:v>7 +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36</c:v>
                </c:pt>
                <c:pt idx="1">
                  <c:v>36</c:v>
                </c:pt>
                <c:pt idx="2">
                  <c:v>52</c:v>
                </c:pt>
                <c:pt idx="3">
                  <c:v>92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Mortalité infanto-juvénile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1</c:v>
                </c:pt>
                <c:pt idx="1">
                  <c:v>2 et 3</c:v>
                </c:pt>
                <c:pt idx="2">
                  <c:v>4 à 6</c:v>
                </c:pt>
                <c:pt idx="3">
                  <c:v>7 +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62</c:v>
                </c:pt>
                <c:pt idx="1">
                  <c:v>61</c:v>
                </c:pt>
                <c:pt idx="2">
                  <c:v>85</c:v>
                </c:pt>
                <c:pt idx="3">
                  <c:v>146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76036864"/>
        <c:axId val="176038656"/>
      </c:barChart>
      <c:catAx>
        <c:axId val="176036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1760386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7603865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76036864"/>
        <c:crosses val="autoZero"/>
        <c:crossBetween val="between"/>
      </c:valAx>
      <c:spPr>
        <a:noFill/>
        <a:ln w="25385">
          <a:noFill/>
        </a:ln>
      </c:spPr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798"/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Mortalité infantile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&lt; 20</c:v>
                </c:pt>
                <c:pt idx="1">
                  <c:v>20-29</c:v>
                </c:pt>
                <c:pt idx="2">
                  <c:v>30-39</c:v>
                </c:pt>
                <c:pt idx="3">
                  <c:v>40-49</c:v>
                </c:pt>
              </c:strCache>
            </c:strRef>
          </c:cat>
          <c:val>
            <c:numRef>
              <c:f>Sheet1!$B$2:$B$5</c:f>
              <c:numCache>
                <c:formatCode>0</c:formatCode>
                <c:ptCount val="4"/>
                <c:pt idx="0" formatCode="General">
                  <c:v>51</c:v>
                </c:pt>
                <c:pt idx="1">
                  <c:v>43</c:v>
                </c:pt>
                <c:pt idx="2">
                  <c:v>45</c:v>
                </c:pt>
                <c:pt idx="3" formatCode="General">
                  <c:v>86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Mortalité infanto-juvénile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dLbl>
              <c:idx val="3"/>
              <c:layout>
                <c:manualLayout>
                  <c:x val="1.1594202898550725E-2"/>
                  <c:y val="9.8103660455110583E-17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Trop peu </a:t>
                    </a:r>
                  </a:p>
                  <a:p>
                    <a:r>
                      <a:rPr lang="en-US" smtClean="0"/>
                      <a:t>de cas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&lt; 20</c:v>
                </c:pt>
                <c:pt idx="1">
                  <c:v>20-29</c:v>
                </c:pt>
                <c:pt idx="2">
                  <c:v>30-39</c:v>
                </c:pt>
                <c:pt idx="3">
                  <c:v>40-49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91</c:v>
                </c:pt>
                <c:pt idx="1">
                  <c:v>70</c:v>
                </c:pt>
                <c:pt idx="2">
                  <c:v>71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99916928"/>
        <c:axId val="199922816"/>
      </c:barChart>
      <c:catAx>
        <c:axId val="199916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799"/>
            </a:pPr>
            <a:endParaRPr lang="en-US"/>
          </a:p>
        </c:txPr>
        <c:crossAx val="19992281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999228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99916928"/>
        <c:crosses val="autoZero"/>
        <c:crossBetween val="between"/>
      </c:valAx>
      <c:spPr>
        <a:noFill/>
        <a:ln w="25388">
          <a:noFill/>
        </a:ln>
      </c:spPr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798"/>
      </a:pPr>
      <a:endParaRPr lang="en-US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900321543408359E-2"/>
          <c:y val="0.11810827859224779"/>
          <c:w val="0.96463022508038587"/>
          <c:h val="0.785478313829555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Mortalité infantile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&lt; 2 ans</c:v>
                </c:pt>
                <c:pt idx="1">
                  <c:v>2 ans</c:v>
                </c:pt>
                <c:pt idx="2">
                  <c:v>3 ans</c:v>
                </c:pt>
                <c:pt idx="3">
                  <c:v>4 ans ou +</c:v>
                </c:pt>
              </c:strCache>
            </c:strRef>
          </c:cat>
          <c:val>
            <c:numRef>
              <c:f>Sheet1!$B$2:$B$5</c:f>
              <c:numCache>
                <c:formatCode>0</c:formatCode>
                <c:ptCount val="4"/>
                <c:pt idx="0" formatCode="General">
                  <c:v>87</c:v>
                </c:pt>
                <c:pt idx="1">
                  <c:v>46</c:v>
                </c:pt>
                <c:pt idx="2" formatCode="General">
                  <c:v>30</c:v>
                </c:pt>
                <c:pt idx="3" formatCode="General">
                  <c:v>30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Mortalité infanto-juvénile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&lt; 2 ans</c:v>
                </c:pt>
                <c:pt idx="1">
                  <c:v>2 ans</c:v>
                </c:pt>
                <c:pt idx="2">
                  <c:v>3 ans</c:v>
                </c:pt>
                <c:pt idx="3">
                  <c:v>4 ans ou +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132</c:v>
                </c:pt>
                <c:pt idx="1">
                  <c:v>79</c:v>
                </c:pt>
                <c:pt idx="2">
                  <c:v>54</c:v>
                </c:pt>
                <c:pt idx="3">
                  <c:v>46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41988992"/>
        <c:axId val="141990528"/>
      </c:barChart>
      <c:catAx>
        <c:axId val="141988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14199052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419905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41988992"/>
        <c:crosses val="autoZero"/>
        <c:crossBetween val="between"/>
      </c:valAx>
      <c:spPr>
        <a:noFill/>
        <a:ln w="25398">
          <a:noFill/>
        </a:ln>
      </c:spPr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t" anchorCtr="0" compatLnSpc="1">
            <a:prstTxWarp prst="textNoShape">
              <a:avLst/>
            </a:prstTxWarp>
          </a:bodyPr>
          <a:lstStyle>
            <a:lvl1pPr algn="l" defTabSz="930275" eaLnBrk="0" hangingPunct="0">
              <a:spcBef>
                <a:spcPct val="0"/>
              </a:spcBef>
              <a:buFontTx/>
              <a:buNone/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t" anchorCtr="0" compatLnSpc="1">
            <a:prstTxWarp prst="textNoShape">
              <a:avLst/>
            </a:prstTxWarp>
          </a:bodyPr>
          <a:lstStyle>
            <a:lvl1pPr algn="r" defTabSz="930275" eaLnBrk="0" hangingPunct="0">
              <a:spcBef>
                <a:spcPct val="0"/>
              </a:spcBef>
              <a:buFontTx/>
              <a:buNone/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75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058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b" anchorCtr="0" compatLnSpc="1">
            <a:prstTxWarp prst="textNoShape">
              <a:avLst/>
            </a:prstTxWarp>
          </a:bodyPr>
          <a:lstStyle>
            <a:lvl1pPr algn="l" defTabSz="930275" eaLnBrk="0" hangingPunct="0">
              <a:spcBef>
                <a:spcPct val="0"/>
              </a:spcBef>
              <a:buFontTx/>
              <a:buNone/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75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3988" y="88058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b" anchorCtr="0" compatLnSpc="1">
            <a:prstTxWarp prst="textNoShape">
              <a:avLst/>
            </a:prstTxWarp>
          </a:bodyPr>
          <a:lstStyle>
            <a:lvl1pPr algn="r" defTabSz="930275" eaLnBrk="0" hangingPunct="0">
              <a:spcBef>
                <a:spcPct val="0"/>
              </a:spcBef>
              <a:buFontTx/>
              <a:buNone/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AAC5ED41-E453-4708-A120-A5828A5E04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854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t" anchorCtr="0" compatLnSpc="1">
            <a:prstTxWarp prst="textNoShape">
              <a:avLst/>
            </a:prstTxWarp>
          </a:bodyPr>
          <a:lstStyle>
            <a:lvl1pPr algn="l" defTabSz="930275" eaLnBrk="0" hangingPunct="0">
              <a:spcBef>
                <a:spcPct val="0"/>
              </a:spcBef>
              <a:buFontTx/>
              <a:buNone/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5575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t" anchorCtr="0" compatLnSpc="1">
            <a:prstTxWarp prst="textNoShape">
              <a:avLst/>
            </a:prstTxWarp>
          </a:bodyPr>
          <a:lstStyle>
            <a:lvl1pPr algn="r" defTabSz="930275" eaLnBrk="0" hangingPunct="0">
              <a:spcBef>
                <a:spcPct val="0"/>
              </a:spcBef>
              <a:buFontTx/>
              <a:buNone/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5325"/>
            <a:ext cx="4635500" cy="3476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3450" y="4403725"/>
            <a:ext cx="513080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0745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b" anchorCtr="0" compatLnSpc="1">
            <a:prstTxWarp prst="textNoShape">
              <a:avLst/>
            </a:prstTxWarp>
          </a:bodyPr>
          <a:lstStyle>
            <a:lvl1pPr algn="l" defTabSz="930275" eaLnBrk="0" hangingPunct="0">
              <a:spcBef>
                <a:spcPct val="0"/>
              </a:spcBef>
              <a:buFontTx/>
              <a:buNone/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5575" y="880745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58" tIns="46479" rIns="92958" bIns="46479" numCol="1" anchor="b" anchorCtr="0" compatLnSpc="1">
            <a:prstTxWarp prst="textNoShape">
              <a:avLst/>
            </a:prstTxWarp>
          </a:bodyPr>
          <a:lstStyle>
            <a:lvl1pPr algn="r" defTabSz="930275" eaLnBrk="0" hangingPunct="0">
              <a:spcBef>
                <a:spcPct val="0"/>
              </a:spcBef>
              <a:buFontTx/>
              <a:buNone/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1715DA98-B082-499E-8A8A-FBDDCCB0F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8251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1F96A54-572E-4DB9-95A0-23CA501E9458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715DA98-B082-499E-8A8A-FBDDCCB0FAEA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328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1F96A54-572E-4DB9-95A0-23CA501E945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5A430FD-A30A-4848-B9F5-DBC60B6A8F9F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1F96A54-572E-4DB9-95A0-23CA501E945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29803">
              <a:defRPr/>
            </a:pPr>
            <a:fld id="{88DF96A8-790F-4226-830F-59997D96A0B6}" type="slidenum">
              <a:rPr lang="fr-FR" smtClean="0"/>
              <a:pPr defTabSz="929803">
                <a:defRPr/>
              </a:pPr>
              <a:t>24</a:t>
            </a:fld>
            <a:endParaRPr lang="fr-FR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29803">
              <a:defRPr/>
            </a:pPr>
            <a:fld id="{AA6B6BCC-A324-4432-93AB-71040D634E65}" type="slidenum">
              <a:rPr lang="en-US" smtClean="0"/>
              <a:pPr defTabSz="929803">
                <a:defRPr/>
              </a:pPr>
              <a:t>26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CI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1A47A5-B44D-4C07-8E0F-8CC1FD100A9C}" type="slidenum">
              <a:rPr lang="fr-FR" smtClean="0"/>
              <a:pPr>
                <a:defRPr/>
              </a:pPr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660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531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690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375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758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714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42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727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936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436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089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375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3163" y="457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173163" y="1981200"/>
            <a:ext cx="7772400" cy="411480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73163" y="6265863"/>
            <a:ext cx="1905000" cy="457200"/>
          </a:xfrm>
          <a:prstGeom prst="rect">
            <a:avLst/>
          </a:prstGeom>
        </p:spPr>
        <p:txBody>
          <a:bodyPr/>
          <a:lstStyle>
            <a:lvl1pPr algn="ctr" eaLnBrk="0" hangingPunct="0">
              <a:spcBef>
                <a:spcPct val="50000"/>
              </a:spcBef>
              <a:buFontTx/>
              <a:buChar char="•"/>
              <a:defRPr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814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 eaLnBrk="0" hangingPunct="0">
              <a:spcBef>
                <a:spcPct val="50000"/>
              </a:spcBef>
              <a:buFontTx/>
              <a:buChar char="•"/>
              <a:defRPr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  <a:prstGeom prst="rect">
            <a:avLst/>
          </a:prstGeom>
        </p:spPr>
        <p:txBody>
          <a:bodyPr/>
          <a:lstStyle>
            <a:lvl1pPr algn="ctr" eaLnBrk="0" hangingPunct="0">
              <a:spcBef>
                <a:spcPct val="50000"/>
              </a:spcBef>
              <a:buFontTx/>
              <a:buChar char="•"/>
              <a:defRPr>
                <a:cs typeface="+mn-cs"/>
              </a:defRPr>
            </a:lvl1pPr>
          </a:lstStyle>
          <a:p>
            <a:pPr>
              <a:defRPr/>
            </a:pPr>
            <a:fld id="{A6A47BF8-AE76-4CD9-B617-86F99566F5A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8890842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algn="ctr" eaLnBrk="0" hangingPunct="0">
              <a:defRPr>
                <a:cs typeface="+mn-cs"/>
              </a:defRPr>
            </a:lvl1pPr>
          </a:lstStyle>
          <a:p>
            <a:pPr>
              <a:defRPr/>
            </a:pPr>
            <a:r>
              <a:rPr lang="en-US"/>
              <a:t>2006-07 NDHS-1 MoHSS and Macro International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ctr" eaLnBrk="0" hangingPunct="0">
              <a:defRPr>
                <a:cs typeface="+mn-cs"/>
              </a:defRPr>
            </a:lvl1pPr>
          </a:lstStyle>
          <a:p>
            <a:pPr>
              <a:defRPr/>
            </a:pPr>
            <a:fld id="{74035EAD-8C98-47CE-AB31-B1A36E0D79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426648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-83127" y="1752600"/>
            <a:ext cx="9334005" cy="381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3200" b="1" i="1" smtClean="0">
              <a:solidFill>
                <a:srgbClr val="FFFFFF"/>
              </a:solidFill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42900" y="5181600"/>
            <a:ext cx="8458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baseline="30000" dirty="0" smtClean="0">
                <a:solidFill>
                  <a:srgbClr val="FFFFFF"/>
                </a:solidFill>
                <a:latin typeface="Calibri"/>
              </a:rPr>
              <a:t>Enquête Démographique et de Santé et à Indicateurs Multiples </a:t>
            </a:r>
          </a:p>
          <a:p>
            <a:pPr algn="ctr"/>
            <a:r>
              <a:rPr lang="en-US" sz="4800" b="1" baseline="30000" dirty="0" smtClean="0">
                <a:solidFill>
                  <a:srgbClr val="FFFFFF"/>
                </a:solidFill>
                <a:latin typeface="Calibri"/>
              </a:rPr>
              <a:t>Niger 2012</a:t>
            </a:r>
            <a:endParaRPr lang="fr-SN" sz="4800" b="1" dirty="0" smtClean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17720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5814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48405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932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8302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8376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77875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360850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50294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8084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609600"/>
            <a:ext cx="200025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4835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0411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98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5245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98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245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6321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09800" y="2057400"/>
            <a:ext cx="6477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834150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-83127" y="1752600"/>
            <a:ext cx="9334005" cy="381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3200" b="1" i="1" smtClean="0">
              <a:solidFill>
                <a:srgbClr val="FFFFFF"/>
              </a:solidFill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42900" y="5181600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baseline="30000" dirty="0" smtClean="0">
                <a:solidFill>
                  <a:srgbClr val="FFFFFF"/>
                </a:solidFill>
                <a:latin typeface="Calibri"/>
              </a:rPr>
              <a:t>Enquête Démographique et de Santé (EDSB-IV)</a:t>
            </a:r>
          </a:p>
          <a:p>
            <a:pPr algn="ctr"/>
            <a:r>
              <a:rPr lang="en-US" sz="4800" b="1" baseline="30000" dirty="0" err="1" smtClean="0">
                <a:solidFill>
                  <a:srgbClr val="FFFFFF"/>
                </a:solidFill>
                <a:latin typeface="Calibri"/>
              </a:rPr>
              <a:t>Bénin</a:t>
            </a:r>
            <a:r>
              <a:rPr lang="en-US" sz="4800" b="1" baseline="30000" dirty="0" smtClean="0">
                <a:solidFill>
                  <a:srgbClr val="FFFFFF"/>
                </a:solidFill>
                <a:latin typeface="Calibri"/>
              </a:rPr>
              <a:t> 2011-2012</a:t>
            </a:r>
            <a:endParaRPr lang="fr-SN" sz="4800" b="1" dirty="0" smtClean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94785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9135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631407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4942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5768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8678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500977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0454990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619243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9419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609600"/>
            <a:ext cx="200025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4835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1893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98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5245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98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245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29595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09800" y="2057400"/>
            <a:ext cx="6477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601334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B8DF4-2657-4B82-812E-EE65890DA06F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89111-1371-40B1-9BBA-7D4C7B68E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798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7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81200"/>
            <a:ext cx="792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277601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  <p:sldLayoutId id="2147483764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81200"/>
            <a:ext cx="792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089387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Microsoft_Excel_97-2003_Worksheet1.xls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emf"/><Relationship Id="rId4" Type="http://schemas.openxmlformats.org/officeDocument/2006/relationships/oleObject" Target="../embeddings/Microsoft_Excel_97-2003_Worksheet2.xls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emf"/><Relationship Id="rId4" Type="http://schemas.openxmlformats.org/officeDocument/2006/relationships/oleObject" Target="../embeddings/Microsoft_Excel_97-2003_Worksheet3.xls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311"/>
          <a:stretch/>
        </p:blipFill>
        <p:spPr>
          <a:xfrm>
            <a:off x="0" y="2438400"/>
            <a:ext cx="9144000" cy="17678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64203" y="286090"/>
            <a:ext cx="521559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spcBef>
                <a:spcPct val="50000"/>
              </a:spcBef>
              <a:defRPr/>
            </a:pPr>
            <a:r>
              <a:rPr lang="fr-FR" sz="4400" b="1" dirty="0">
                <a:solidFill>
                  <a:srgbClr val="FFFFFF"/>
                </a:solidFill>
                <a:latin typeface="Calibri"/>
              </a:rPr>
              <a:t>Santé de </a:t>
            </a:r>
            <a:r>
              <a:rPr lang="fr-FR" sz="4400" b="1" dirty="0" smtClean="0">
                <a:solidFill>
                  <a:srgbClr val="FFFFFF"/>
                </a:solidFill>
                <a:latin typeface="Calibri"/>
              </a:rPr>
              <a:t>l’enfant et</a:t>
            </a:r>
            <a:br>
              <a:rPr lang="fr-FR" sz="4400" b="1" dirty="0" smtClean="0">
                <a:solidFill>
                  <a:srgbClr val="FFFFFF"/>
                </a:solidFill>
                <a:latin typeface="Calibri"/>
              </a:rPr>
            </a:br>
            <a:r>
              <a:rPr lang="fr-FR" sz="4400" b="1" dirty="0" smtClean="0">
                <a:solidFill>
                  <a:srgbClr val="FFFFFF"/>
                </a:solidFill>
                <a:latin typeface="Calibri"/>
              </a:rPr>
              <a:t>Mortalité des enfants</a:t>
            </a:r>
            <a:endParaRPr lang="fr-CI" sz="4400" b="1" dirty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052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39452" y="2921000"/>
            <a:ext cx="320439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b="1" dirty="0" smtClean="0">
                <a:solidFill>
                  <a:schemeClr val="tx2"/>
                </a:solidFill>
                <a:latin typeface="+mn-lt"/>
                <a:cs typeface="+mn-cs"/>
              </a:rPr>
              <a:t>Vaccination</a:t>
            </a:r>
          </a:p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dirty="0" smtClean="0">
                <a:latin typeface="+mn-lt"/>
                <a:cs typeface="+mn-cs"/>
              </a:rPr>
              <a:t>Maladies des enfants</a:t>
            </a:r>
          </a:p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dirty="0" smtClean="0">
                <a:latin typeface="+mn-lt"/>
                <a:cs typeface="+mn-cs"/>
              </a:rPr>
              <a:t>Mortalité des enfants</a:t>
            </a:r>
            <a:endParaRPr lang="fr-SN" sz="2400" dirty="0">
              <a:latin typeface="+mn-lt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959976" y="494675"/>
            <a:ext cx="3969997" cy="4959991"/>
            <a:chOff x="4959976" y="494675"/>
            <a:chExt cx="3969997" cy="495999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9977" y="494675"/>
              <a:ext cx="3367995" cy="449066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4" name="Rectangle 3"/>
            <p:cNvSpPr/>
            <p:nvPr/>
          </p:nvSpPr>
          <p:spPr>
            <a:xfrm>
              <a:off x="4959976" y="4869891"/>
              <a:ext cx="396999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dirty="0"/>
            </a:p>
            <a:p>
              <a:r>
                <a:rPr lang="en-US" sz="1200" dirty="0"/>
                <a:t>© 2007 Katherine Echeverria, Courtesy of </a:t>
              </a:r>
              <a:r>
                <a:rPr lang="en-US" sz="1200" dirty="0" err="1"/>
                <a:t>Photoshare</a:t>
              </a:r>
              <a:endParaRPr lang="en-US" sz="1200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fr-SN" sz="4000" noProof="0" dirty="0" smtClean="0"/>
              <a:t>Enfants compl</a:t>
            </a:r>
            <a:r>
              <a:rPr lang="fr-SN" sz="4000" noProof="0" dirty="0" smtClean="0">
                <a:cs typeface="Calibri" pitchFamily="34" charset="0"/>
              </a:rPr>
              <a:t>ètement vaccinés</a:t>
            </a:r>
            <a:endParaRPr lang="fr-SN" sz="4000" noProof="0" dirty="0" smtClean="0"/>
          </a:p>
        </p:txBody>
      </p:sp>
      <p:sp>
        <p:nvSpPr>
          <p:cNvPr id="13315" name="Content Placeholder 5"/>
          <p:cNvSpPr>
            <a:spLocks noGrp="1"/>
          </p:cNvSpPr>
          <p:nvPr>
            <p:ph idx="1"/>
          </p:nvPr>
        </p:nvSpPr>
        <p:spPr>
          <a:xfrm>
            <a:off x="451262" y="1473200"/>
            <a:ext cx="7972013" cy="4938713"/>
          </a:xfrm>
        </p:spPr>
        <p:txBody>
          <a:bodyPr/>
          <a:lstStyle/>
          <a:p>
            <a:pPr marL="0" indent="0">
              <a:buNone/>
            </a:pPr>
            <a:r>
              <a:rPr lang="fr-SN" sz="3200" noProof="0" dirty="0" smtClean="0"/>
              <a:t>Un enfant est consid</a:t>
            </a:r>
            <a:r>
              <a:rPr lang="fr-SN" sz="3200" noProof="0" dirty="0" smtClean="0">
                <a:cs typeface="Calibri" pitchFamily="34" charset="0"/>
              </a:rPr>
              <a:t>éré comme complètement vacciné lorsqu’il a reçu</a:t>
            </a:r>
            <a:r>
              <a:rPr lang="fr-SN" sz="3200" noProof="0" dirty="0" smtClean="0"/>
              <a:t>:</a:t>
            </a:r>
          </a:p>
          <a:p>
            <a:pPr lvl="1">
              <a:buFont typeface="Arial" charset="0"/>
              <a:buChar char="•"/>
            </a:pPr>
            <a:r>
              <a:rPr lang="fr-SN" sz="3200" noProof="0" dirty="0" smtClean="0"/>
              <a:t>Le BCG (protection contre la tuberculose)</a:t>
            </a:r>
          </a:p>
          <a:p>
            <a:pPr lvl="1">
              <a:buFont typeface="Arial" charset="0"/>
              <a:buChar char="•"/>
            </a:pPr>
            <a:r>
              <a:rPr lang="fr-SN" sz="3200" noProof="0" dirty="0" smtClean="0"/>
              <a:t>Le vaccin contre la rougeole</a:t>
            </a:r>
          </a:p>
          <a:p>
            <a:pPr lvl="1">
              <a:buFont typeface="Arial" charset="0"/>
              <a:buChar char="•"/>
            </a:pPr>
            <a:r>
              <a:rPr lang="fr-SN" sz="3200" noProof="0" dirty="0" smtClean="0"/>
              <a:t>3 doses de </a:t>
            </a:r>
            <a:r>
              <a:rPr lang="fr-SN" sz="3200" noProof="0" dirty="0" err="1" smtClean="0"/>
              <a:t>DTCoq</a:t>
            </a:r>
            <a:endParaRPr lang="fr-SN" sz="3200" noProof="0" dirty="0" smtClean="0"/>
          </a:p>
          <a:p>
            <a:pPr lvl="1">
              <a:buFont typeface="Arial" charset="0"/>
              <a:buChar char="•"/>
            </a:pPr>
            <a:r>
              <a:rPr lang="fr-SN" sz="3200" noProof="0" dirty="0" smtClean="0"/>
              <a:t>Au moins 3 doses de polio (non compris polio 0)</a:t>
            </a:r>
          </a:p>
          <a:p>
            <a:pPr lvl="1"/>
            <a:endParaRPr lang="fr-SN" sz="3200" noProof="0" dirty="0" smtClean="0"/>
          </a:p>
          <a:p>
            <a:pPr lvl="1"/>
            <a:endParaRPr lang="fr-SN" sz="3200" noProof="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5146533"/>
              </p:ext>
            </p:extLst>
          </p:nvPr>
        </p:nvGraphicFramePr>
        <p:xfrm>
          <a:off x="0" y="1476375"/>
          <a:ext cx="9143999" cy="5256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7600" name="Text Box 16"/>
          <p:cNvSpPr txBox="1">
            <a:spLocks noChangeArrowheads="1"/>
          </p:cNvSpPr>
          <p:nvPr/>
        </p:nvSpPr>
        <p:spPr bwMode="auto">
          <a:xfrm>
            <a:off x="0" y="892552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SN" sz="1800" i="1" smtClean="0">
                <a:latin typeface="+mn-lt"/>
                <a:cs typeface="+mn-cs"/>
              </a:rPr>
              <a:t>Pourcentage d’enfants de 12-23 mois </a:t>
            </a:r>
            <a:endParaRPr lang="fr-SN" sz="1800" i="1">
              <a:latin typeface="+mn-lt"/>
              <a:cs typeface="+mn-cs"/>
            </a:endParaRPr>
          </a:p>
        </p:txBody>
      </p:sp>
      <p:sp>
        <p:nvSpPr>
          <p:cNvPr id="67601" name="Text Box 17"/>
          <p:cNvSpPr txBox="1">
            <a:spLocks noChangeArrowheads="1"/>
          </p:cNvSpPr>
          <p:nvPr/>
        </p:nvSpPr>
        <p:spPr bwMode="auto">
          <a:xfrm>
            <a:off x="0" y="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fr-SN" sz="4000" smtClean="0">
                <a:latin typeface="+mj-lt"/>
                <a:cs typeface="+mn-cs"/>
              </a:rPr>
              <a:t>Couverture vaccinale</a:t>
            </a:r>
            <a:endParaRPr lang="fr-SN" sz="4000">
              <a:latin typeface="+mj-lt"/>
              <a:cs typeface="+mn-cs"/>
            </a:endParaRPr>
          </a:p>
        </p:txBody>
      </p:sp>
      <p:sp>
        <p:nvSpPr>
          <p:cNvPr id="1029" name="Oval 18"/>
          <p:cNvSpPr>
            <a:spLocks noChangeArrowheads="1"/>
          </p:cNvSpPr>
          <p:nvPr/>
        </p:nvSpPr>
        <p:spPr bwMode="auto">
          <a:xfrm>
            <a:off x="3105078" y="1805454"/>
            <a:ext cx="385906" cy="56263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>
              <a:spcBef>
                <a:spcPct val="50000"/>
              </a:spcBef>
              <a:buFontTx/>
              <a:buChar char="•"/>
            </a:pPr>
            <a:endParaRPr lang="fr-SN"/>
          </a:p>
        </p:txBody>
      </p:sp>
      <p:sp>
        <p:nvSpPr>
          <p:cNvPr id="3" name="TextBox 2"/>
          <p:cNvSpPr txBox="1"/>
          <p:nvPr/>
        </p:nvSpPr>
        <p:spPr>
          <a:xfrm>
            <a:off x="1282535" y="6472052"/>
            <a:ext cx="1757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SN" b="1" dirty="0" err="1" smtClean="0">
                <a:latin typeface="+mn-lt"/>
              </a:rPr>
              <a:t>DTCoq</a:t>
            </a:r>
            <a:endParaRPr lang="fr-SN" b="1" dirty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71257" y="6472052"/>
            <a:ext cx="1757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SN" b="1" smtClean="0">
                <a:latin typeface="+mn-lt"/>
              </a:rPr>
              <a:t>Polio</a:t>
            </a:r>
            <a:endParaRPr lang="fr-SN" b="1">
              <a:latin typeface="+mn-lt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282535" y="6472052"/>
            <a:ext cx="175754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788229" y="6472052"/>
            <a:ext cx="242256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7425"/>
          </a:xfrm>
        </p:spPr>
        <p:txBody>
          <a:bodyPr>
            <a:normAutofit/>
          </a:bodyPr>
          <a:lstStyle/>
          <a:p>
            <a:r>
              <a:rPr lang="fr-SN" sz="4000" dirty="0" smtClean="0"/>
              <a:t>Tendance de la couverture vaccinale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1056449"/>
            <a:ext cx="67689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SN" sz="1800" i="1" dirty="0" smtClean="0">
                <a:latin typeface="+mn-lt"/>
                <a:cs typeface="+mn-cs"/>
              </a:rPr>
              <a:t>Pourcentage d’enfants de 12-23 mois ayant reçu :</a:t>
            </a:r>
            <a:endParaRPr lang="fr-SN" sz="1800" dirty="0">
              <a:latin typeface="+mn-lt"/>
              <a:cs typeface="+mn-cs"/>
            </a:endParaRPr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3660395472"/>
              </p:ext>
            </p:extLst>
          </p:nvPr>
        </p:nvGraphicFramePr>
        <p:xfrm>
          <a:off x="190500" y="1624084"/>
          <a:ext cx="8763000" cy="4310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386052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4291493862"/>
              </p:ext>
            </p:extLst>
          </p:nvPr>
        </p:nvGraphicFramePr>
        <p:xfrm>
          <a:off x="181099" y="1198210"/>
          <a:ext cx="7898599" cy="55596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075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7425"/>
          </a:xfrm>
        </p:spPr>
        <p:txBody>
          <a:bodyPr>
            <a:normAutofit fontScale="90000"/>
          </a:bodyPr>
          <a:lstStyle/>
          <a:p>
            <a:r>
              <a:rPr lang="fr-SN" dirty="0" smtClean="0"/>
              <a:t>Couverture vaccinale dans la sous-région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-1" y="826732"/>
            <a:ext cx="89421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SN" sz="1800" i="1" dirty="0" smtClean="0">
                <a:latin typeface="+mn-lt"/>
                <a:cs typeface="+mn-cs"/>
              </a:rPr>
              <a:t>Pourcentage d’enfants de 12-23 mois complètement vaccinés</a:t>
            </a:r>
            <a:r>
              <a:rPr lang="fr-SN" sz="1800" dirty="0" smtClean="0">
                <a:latin typeface="+mn-lt"/>
                <a:cs typeface="+mn-cs"/>
              </a:rPr>
              <a:t> </a:t>
            </a:r>
            <a:endParaRPr lang="fr-SN" sz="1800" dirty="0">
              <a:latin typeface="+mn-lt"/>
              <a:cs typeface="+mn-cs"/>
            </a:endParaRPr>
          </a:p>
        </p:txBody>
      </p:sp>
      <p:sp>
        <p:nvSpPr>
          <p:cNvPr id="5" name="Left Arrow 4"/>
          <p:cNvSpPr/>
          <p:nvPr/>
        </p:nvSpPr>
        <p:spPr>
          <a:xfrm>
            <a:off x="5900026" y="4682689"/>
            <a:ext cx="1447800" cy="609600"/>
          </a:xfrm>
          <a:prstGeom prst="lef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SN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98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4"/>
          <p:cNvSpPr>
            <a:spLocks/>
          </p:cNvSpPr>
          <p:nvPr/>
        </p:nvSpPr>
        <p:spPr bwMode="auto">
          <a:xfrm>
            <a:off x="5705475" y="4927600"/>
            <a:ext cx="944563" cy="769938"/>
          </a:xfrm>
          <a:custGeom>
            <a:avLst/>
            <a:gdLst>
              <a:gd name="T0" fmla="*/ 3 w 595"/>
              <a:gd name="T1" fmla="*/ 35 h 485"/>
              <a:gd name="T2" fmla="*/ 0 w 595"/>
              <a:gd name="T3" fmla="*/ 24 h 485"/>
              <a:gd name="T4" fmla="*/ 0 w 595"/>
              <a:gd name="T5" fmla="*/ 0 h 485"/>
              <a:gd name="T6" fmla="*/ 141 w 595"/>
              <a:gd name="T7" fmla="*/ 3 h 485"/>
              <a:gd name="T8" fmla="*/ 176 w 595"/>
              <a:gd name="T9" fmla="*/ 7 h 485"/>
              <a:gd name="T10" fmla="*/ 197 w 595"/>
              <a:gd name="T11" fmla="*/ 14 h 485"/>
              <a:gd name="T12" fmla="*/ 211 w 595"/>
              <a:gd name="T13" fmla="*/ 38 h 485"/>
              <a:gd name="T14" fmla="*/ 225 w 595"/>
              <a:gd name="T15" fmla="*/ 49 h 485"/>
              <a:gd name="T16" fmla="*/ 250 w 595"/>
              <a:gd name="T17" fmla="*/ 56 h 485"/>
              <a:gd name="T18" fmla="*/ 274 w 595"/>
              <a:gd name="T19" fmla="*/ 63 h 485"/>
              <a:gd name="T20" fmla="*/ 292 w 595"/>
              <a:gd name="T21" fmla="*/ 63 h 485"/>
              <a:gd name="T22" fmla="*/ 313 w 595"/>
              <a:gd name="T23" fmla="*/ 59 h 485"/>
              <a:gd name="T24" fmla="*/ 359 w 595"/>
              <a:gd name="T25" fmla="*/ 73 h 485"/>
              <a:gd name="T26" fmla="*/ 408 w 595"/>
              <a:gd name="T27" fmla="*/ 88 h 485"/>
              <a:gd name="T28" fmla="*/ 461 w 595"/>
              <a:gd name="T29" fmla="*/ 123 h 485"/>
              <a:gd name="T30" fmla="*/ 493 w 595"/>
              <a:gd name="T31" fmla="*/ 133 h 485"/>
              <a:gd name="T32" fmla="*/ 510 w 595"/>
              <a:gd name="T33" fmla="*/ 158 h 485"/>
              <a:gd name="T34" fmla="*/ 510 w 595"/>
              <a:gd name="T35" fmla="*/ 190 h 485"/>
              <a:gd name="T36" fmla="*/ 528 w 595"/>
              <a:gd name="T37" fmla="*/ 232 h 485"/>
              <a:gd name="T38" fmla="*/ 559 w 595"/>
              <a:gd name="T39" fmla="*/ 263 h 485"/>
              <a:gd name="T40" fmla="*/ 580 w 595"/>
              <a:gd name="T41" fmla="*/ 306 h 485"/>
              <a:gd name="T42" fmla="*/ 573 w 595"/>
              <a:gd name="T43" fmla="*/ 327 h 485"/>
              <a:gd name="T44" fmla="*/ 580 w 595"/>
              <a:gd name="T45" fmla="*/ 362 h 485"/>
              <a:gd name="T46" fmla="*/ 591 w 595"/>
              <a:gd name="T47" fmla="*/ 390 h 485"/>
              <a:gd name="T48" fmla="*/ 588 w 595"/>
              <a:gd name="T49" fmla="*/ 432 h 485"/>
              <a:gd name="T50" fmla="*/ 570 w 595"/>
              <a:gd name="T51" fmla="*/ 450 h 485"/>
              <a:gd name="T52" fmla="*/ 556 w 595"/>
              <a:gd name="T53" fmla="*/ 453 h 485"/>
              <a:gd name="T54" fmla="*/ 528 w 595"/>
              <a:gd name="T55" fmla="*/ 457 h 485"/>
              <a:gd name="T56" fmla="*/ 500 w 595"/>
              <a:gd name="T57" fmla="*/ 457 h 485"/>
              <a:gd name="T58" fmla="*/ 503 w 595"/>
              <a:gd name="T59" fmla="*/ 446 h 485"/>
              <a:gd name="T60" fmla="*/ 468 w 595"/>
              <a:gd name="T61" fmla="*/ 457 h 485"/>
              <a:gd name="T62" fmla="*/ 419 w 595"/>
              <a:gd name="T63" fmla="*/ 460 h 485"/>
              <a:gd name="T64" fmla="*/ 352 w 595"/>
              <a:gd name="T65" fmla="*/ 471 h 485"/>
              <a:gd name="T66" fmla="*/ 285 w 595"/>
              <a:gd name="T67" fmla="*/ 471 h 485"/>
              <a:gd name="T68" fmla="*/ 264 w 595"/>
              <a:gd name="T69" fmla="*/ 482 h 485"/>
              <a:gd name="T70" fmla="*/ 236 w 595"/>
              <a:gd name="T71" fmla="*/ 482 h 485"/>
              <a:gd name="T72" fmla="*/ 222 w 595"/>
              <a:gd name="T73" fmla="*/ 450 h 485"/>
              <a:gd name="T74" fmla="*/ 211 w 595"/>
              <a:gd name="T75" fmla="*/ 429 h 485"/>
              <a:gd name="T76" fmla="*/ 201 w 595"/>
              <a:gd name="T77" fmla="*/ 422 h 485"/>
              <a:gd name="T78" fmla="*/ 183 w 595"/>
              <a:gd name="T79" fmla="*/ 404 h 485"/>
              <a:gd name="T80" fmla="*/ 169 w 595"/>
              <a:gd name="T81" fmla="*/ 383 h 485"/>
              <a:gd name="T82" fmla="*/ 151 w 595"/>
              <a:gd name="T83" fmla="*/ 358 h 485"/>
              <a:gd name="T84" fmla="*/ 137 w 595"/>
              <a:gd name="T85" fmla="*/ 334 h 485"/>
              <a:gd name="T86" fmla="*/ 134 w 595"/>
              <a:gd name="T87" fmla="*/ 313 h 485"/>
              <a:gd name="T88" fmla="*/ 134 w 595"/>
              <a:gd name="T89" fmla="*/ 299 h 485"/>
              <a:gd name="T90" fmla="*/ 123 w 595"/>
              <a:gd name="T91" fmla="*/ 299 h 485"/>
              <a:gd name="T92" fmla="*/ 113 w 595"/>
              <a:gd name="T93" fmla="*/ 285 h 485"/>
              <a:gd name="T94" fmla="*/ 106 w 595"/>
              <a:gd name="T95" fmla="*/ 270 h 485"/>
              <a:gd name="T96" fmla="*/ 98 w 595"/>
              <a:gd name="T97" fmla="*/ 249 h 485"/>
              <a:gd name="T98" fmla="*/ 88 w 595"/>
              <a:gd name="T99" fmla="*/ 239 h 485"/>
              <a:gd name="T100" fmla="*/ 77 w 595"/>
              <a:gd name="T101" fmla="*/ 232 h 485"/>
              <a:gd name="T102" fmla="*/ 74 w 595"/>
              <a:gd name="T103" fmla="*/ 225 h 485"/>
              <a:gd name="T104" fmla="*/ 67 w 595"/>
              <a:gd name="T105" fmla="*/ 218 h 485"/>
              <a:gd name="T106" fmla="*/ 60 w 595"/>
              <a:gd name="T107" fmla="*/ 193 h 485"/>
              <a:gd name="T108" fmla="*/ 53 w 595"/>
              <a:gd name="T109" fmla="*/ 165 h 485"/>
              <a:gd name="T110" fmla="*/ 35 w 595"/>
              <a:gd name="T111" fmla="*/ 140 h 485"/>
              <a:gd name="T112" fmla="*/ 7 w 595"/>
              <a:gd name="T113" fmla="*/ 77 h 485"/>
              <a:gd name="T114" fmla="*/ 3 w 595"/>
              <a:gd name="T115" fmla="*/ 66 h 485"/>
              <a:gd name="T116" fmla="*/ 3 w 595"/>
              <a:gd name="T117" fmla="*/ 56 h 485"/>
              <a:gd name="T118" fmla="*/ 3 w 595"/>
              <a:gd name="T119" fmla="*/ 42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95" h="485">
                <a:moveTo>
                  <a:pt x="3" y="42"/>
                </a:moveTo>
                <a:lnTo>
                  <a:pt x="3" y="38"/>
                </a:lnTo>
                <a:lnTo>
                  <a:pt x="3" y="35"/>
                </a:lnTo>
                <a:lnTo>
                  <a:pt x="0" y="31"/>
                </a:lnTo>
                <a:lnTo>
                  <a:pt x="0" y="28"/>
                </a:lnTo>
                <a:lnTo>
                  <a:pt x="0" y="24"/>
                </a:lnTo>
                <a:lnTo>
                  <a:pt x="0" y="14"/>
                </a:lnTo>
                <a:lnTo>
                  <a:pt x="0" y="3"/>
                </a:lnTo>
                <a:lnTo>
                  <a:pt x="0" y="0"/>
                </a:lnTo>
                <a:lnTo>
                  <a:pt x="60" y="10"/>
                </a:lnTo>
                <a:lnTo>
                  <a:pt x="98" y="7"/>
                </a:lnTo>
                <a:lnTo>
                  <a:pt x="141" y="3"/>
                </a:lnTo>
                <a:lnTo>
                  <a:pt x="148" y="3"/>
                </a:lnTo>
                <a:lnTo>
                  <a:pt x="155" y="7"/>
                </a:lnTo>
                <a:lnTo>
                  <a:pt x="176" y="7"/>
                </a:lnTo>
                <a:lnTo>
                  <a:pt x="186" y="10"/>
                </a:lnTo>
                <a:lnTo>
                  <a:pt x="193" y="10"/>
                </a:lnTo>
                <a:lnTo>
                  <a:pt x="197" y="14"/>
                </a:lnTo>
                <a:lnTo>
                  <a:pt x="204" y="21"/>
                </a:lnTo>
                <a:lnTo>
                  <a:pt x="211" y="28"/>
                </a:lnTo>
                <a:lnTo>
                  <a:pt x="211" y="38"/>
                </a:lnTo>
                <a:lnTo>
                  <a:pt x="218" y="42"/>
                </a:lnTo>
                <a:lnTo>
                  <a:pt x="222" y="45"/>
                </a:lnTo>
                <a:lnTo>
                  <a:pt x="225" y="49"/>
                </a:lnTo>
                <a:lnTo>
                  <a:pt x="232" y="52"/>
                </a:lnTo>
                <a:lnTo>
                  <a:pt x="243" y="49"/>
                </a:lnTo>
                <a:lnTo>
                  <a:pt x="250" y="56"/>
                </a:lnTo>
                <a:lnTo>
                  <a:pt x="257" y="59"/>
                </a:lnTo>
                <a:lnTo>
                  <a:pt x="264" y="63"/>
                </a:lnTo>
                <a:lnTo>
                  <a:pt x="274" y="63"/>
                </a:lnTo>
                <a:lnTo>
                  <a:pt x="281" y="63"/>
                </a:lnTo>
                <a:lnTo>
                  <a:pt x="285" y="63"/>
                </a:lnTo>
                <a:lnTo>
                  <a:pt x="292" y="63"/>
                </a:lnTo>
                <a:lnTo>
                  <a:pt x="299" y="63"/>
                </a:lnTo>
                <a:lnTo>
                  <a:pt x="303" y="59"/>
                </a:lnTo>
                <a:lnTo>
                  <a:pt x="313" y="59"/>
                </a:lnTo>
                <a:lnTo>
                  <a:pt x="320" y="63"/>
                </a:lnTo>
                <a:lnTo>
                  <a:pt x="331" y="66"/>
                </a:lnTo>
                <a:lnTo>
                  <a:pt x="359" y="73"/>
                </a:lnTo>
                <a:lnTo>
                  <a:pt x="380" y="80"/>
                </a:lnTo>
                <a:lnTo>
                  <a:pt x="398" y="84"/>
                </a:lnTo>
                <a:lnTo>
                  <a:pt x="408" y="88"/>
                </a:lnTo>
                <a:lnTo>
                  <a:pt x="429" y="102"/>
                </a:lnTo>
                <a:lnTo>
                  <a:pt x="443" y="112"/>
                </a:lnTo>
                <a:lnTo>
                  <a:pt x="461" y="123"/>
                </a:lnTo>
                <a:lnTo>
                  <a:pt x="471" y="130"/>
                </a:lnTo>
                <a:lnTo>
                  <a:pt x="482" y="133"/>
                </a:lnTo>
                <a:lnTo>
                  <a:pt x="493" y="133"/>
                </a:lnTo>
                <a:lnTo>
                  <a:pt x="496" y="140"/>
                </a:lnTo>
                <a:lnTo>
                  <a:pt x="503" y="151"/>
                </a:lnTo>
                <a:lnTo>
                  <a:pt x="510" y="158"/>
                </a:lnTo>
                <a:lnTo>
                  <a:pt x="514" y="172"/>
                </a:lnTo>
                <a:lnTo>
                  <a:pt x="510" y="183"/>
                </a:lnTo>
                <a:lnTo>
                  <a:pt x="510" y="190"/>
                </a:lnTo>
                <a:lnTo>
                  <a:pt x="517" y="207"/>
                </a:lnTo>
                <a:lnTo>
                  <a:pt x="521" y="225"/>
                </a:lnTo>
                <a:lnTo>
                  <a:pt x="528" y="232"/>
                </a:lnTo>
                <a:lnTo>
                  <a:pt x="538" y="242"/>
                </a:lnTo>
                <a:lnTo>
                  <a:pt x="545" y="249"/>
                </a:lnTo>
                <a:lnTo>
                  <a:pt x="559" y="263"/>
                </a:lnTo>
                <a:lnTo>
                  <a:pt x="570" y="281"/>
                </a:lnTo>
                <a:lnTo>
                  <a:pt x="580" y="306"/>
                </a:lnTo>
                <a:lnTo>
                  <a:pt x="580" y="306"/>
                </a:lnTo>
                <a:lnTo>
                  <a:pt x="577" y="313"/>
                </a:lnTo>
                <a:lnTo>
                  <a:pt x="570" y="316"/>
                </a:lnTo>
                <a:lnTo>
                  <a:pt x="573" y="327"/>
                </a:lnTo>
                <a:lnTo>
                  <a:pt x="577" y="341"/>
                </a:lnTo>
                <a:lnTo>
                  <a:pt x="580" y="351"/>
                </a:lnTo>
                <a:lnTo>
                  <a:pt x="580" y="362"/>
                </a:lnTo>
                <a:lnTo>
                  <a:pt x="580" y="365"/>
                </a:lnTo>
                <a:lnTo>
                  <a:pt x="588" y="376"/>
                </a:lnTo>
                <a:lnTo>
                  <a:pt x="591" y="390"/>
                </a:lnTo>
                <a:lnTo>
                  <a:pt x="595" y="404"/>
                </a:lnTo>
                <a:lnTo>
                  <a:pt x="595" y="429"/>
                </a:lnTo>
                <a:lnTo>
                  <a:pt x="588" y="432"/>
                </a:lnTo>
                <a:lnTo>
                  <a:pt x="580" y="436"/>
                </a:lnTo>
                <a:lnTo>
                  <a:pt x="573" y="439"/>
                </a:lnTo>
                <a:lnTo>
                  <a:pt x="570" y="450"/>
                </a:lnTo>
                <a:lnTo>
                  <a:pt x="563" y="453"/>
                </a:lnTo>
                <a:lnTo>
                  <a:pt x="563" y="453"/>
                </a:lnTo>
                <a:lnTo>
                  <a:pt x="556" y="453"/>
                </a:lnTo>
                <a:lnTo>
                  <a:pt x="542" y="453"/>
                </a:lnTo>
                <a:lnTo>
                  <a:pt x="535" y="453"/>
                </a:lnTo>
                <a:lnTo>
                  <a:pt x="528" y="457"/>
                </a:lnTo>
                <a:lnTo>
                  <a:pt x="517" y="457"/>
                </a:lnTo>
                <a:lnTo>
                  <a:pt x="510" y="457"/>
                </a:lnTo>
                <a:lnTo>
                  <a:pt x="500" y="457"/>
                </a:lnTo>
                <a:lnTo>
                  <a:pt x="496" y="457"/>
                </a:lnTo>
                <a:lnTo>
                  <a:pt x="496" y="450"/>
                </a:lnTo>
                <a:lnTo>
                  <a:pt x="503" y="446"/>
                </a:lnTo>
                <a:lnTo>
                  <a:pt x="496" y="443"/>
                </a:lnTo>
                <a:lnTo>
                  <a:pt x="489" y="443"/>
                </a:lnTo>
                <a:lnTo>
                  <a:pt x="468" y="457"/>
                </a:lnTo>
                <a:lnTo>
                  <a:pt x="450" y="475"/>
                </a:lnTo>
                <a:lnTo>
                  <a:pt x="440" y="453"/>
                </a:lnTo>
                <a:lnTo>
                  <a:pt x="419" y="460"/>
                </a:lnTo>
                <a:lnTo>
                  <a:pt x="398" y="471"/>
                </a:lnTo>
                <a:lnTo>
                  <a:pt x="380" y="471"/>
                </a:lnTo>
                <a:lnTo>
                  <a:pt x="352" y="471"/>
                </a:lnTo>
                <a:lnTo>
                  <a:pt x="320" y="471"/>
                </a:lnTo>
                <a:lnTo>
                  <a:pt x="303" y="471"/>
                </a:lnTo>
                <a:lnTo>
                  <a:pt x="285" y="471"/>
                </a:lnTo>
                <a:lnTo>
                  <a:pt x="278" y="475"/>
                </a:lnTo>
                <a:lnTo>
                  <a:pt x="271" y="478"/>
                </a:lnTo>
                <a:lnTo>
                  <a:pt x="264" y="482"/>
                </a:lnTo>
                <a:lnTo>
                  <a:pt x="250" y="485"/>
                </a:lnTo>
                <a:lnTo>
                  <a:pt x="243" y="485"/>
                </a:lnTo>
                <a:lnTo>
                  <a:pt x="236" y="482"/>
                </a:lnTo>
                <a:lnTo>
                  <a:pt x="225" y="478"/>
                </a:lnTo>
                <a:lnTo>
                  <a:pt x="225" y="460"/>
                </a:lnTo>
                <a:lnTo>
                  <a:pt x="222" y="450"/>
                </a:lnTo>
                <a:lnTo>
                  <a:pt x="215" y="443"/>
                </a:lnTo>
                <a:lnTo>
                  <a:pt x="211" y="436"/>
                </a:lnTo>
                <a:lnTo>
                  <a:pt x="211" y="429"/>
                </a:lnTo>
                <a:lnTo>
                  <a:pt x="208" y="429"/>
                </a:lnTo>
                <a:lnTo>
                  <a:pt x="204" y="429"/>
                </a:lnTo>
                <a:lnTo>
                  <a:pt x="201" y="422"/>
                </a:lnTo>
                <a:lnTo>
                  <a:pt x="197" y="418"/>
                </a:lnTo>
                <a:lnTo>
                  <a:pt x="190" y="411"/>
                </a:lnTo>
                <a:lnTo>
                  <a:pt x="183" y="404"/>
                </a:lnTo>
                <a:lnTo>
                  <a:pt x="176" y="401"/>
                </a:lnTo>
                <a:lnTo>
                  <a:pt x="176" y="390"/>
                </a:lnTo>
                <a:lnTo>
                  <a:pt x="169" y="383"/>
                </a:lnTo>
                <a:lnTo>
                  <a:pt x="158" y="373"/>
                </a:lnTo>
                <a:lnTo>
                  <a:pt x="151" y="369"/>
                </a:lnTo>
                <a:lnTo>
                  <a:pt x="151" y="358"/>
                </a:lnTo>
                <a:lnTo>
                  <a:pt x="141" y="348"/>
                </a:lnTo>
                <a:lnTo>
                  <a:pt x="141" y="341"/>
                </a:lnTo>
                <a:lnTo>
                  <a:pt x="137" y="334"/>
                </a:lnTo>
                <a:lnTo>
                  <a:pt x="137" y="327"/>
                </a:lnTo>
                <a:lnTo>
                  <a:pt x="137" y="320"/>
                </a:lnTo>
                <a:lnTo>
                  <a:pt x="134" y="313"/>
                </a:lnTo>
                <a:lnTo>
                  <a:pt x="134" y="302"/>
                </a:lnTo>
                <a:lnTo>
                  <a:pt x="137" y="302"/>
                </a:lnTo>
                <a:lnTo>
                  <a:pt x="134" y="299"/>
                </a:lnTo>
                <a:lnTo>
                  <a:pt x="127" y="299"/>
                </a:lnTo>
                <a:lnTo>
                  <a:pt x="127" y="302"/>
                </a:lnTo>
                <a:lnTo>
                  <a:pt x="123" y="299"/>
                </a:lnTo>
                <a:lnTo>
                  <a:pt x="123" y="292"/>
                </a:lnTo>
                <a:lnTo>
                  <a:pt x="120" y="292"/>
                </a:lnTo>
                <a:lnTo>
                  <a:pt x="113" y="285"/>
                </a:lnTo>
                <a:lnTo>
                  <a:pt x="113" y="281"/>
                </a:lnTo>
                <a:lnTo>
                  <a:pt x="109" y="274"/>
                </a:lnTo>
                <a:lnTo>
                  <a:pt x="106" y="270"/>
                </a:lnTo>
                <a:lnTo>
                  <a:pt x="106" y="260"/>
                </a:lnTo>
                <a:lnTo>
                  <a:pt x="102" y="253"/>
                </a:lnTo>
                <a:lnTo>
                  <a:pt x="98" y="249"/>
                </a:lnTo>
                <a:lnTo>
                  <a:pt x="95" y="246"/>
                </a:lnTo>
                <a:lnTo>
                  <a:pt x="91" y="242"/>
                </a:lnTo>
                <a:lnTo>
                  <a:pt x="88" y="239"/>
                </a:lnTo>
                <a:lnTo>
                  <a:pt x="81" y="235"/>
                </a:lnTo>
                <a:lnTo>
                  <a:pt x="81" y="235"/>
                </a:lnTo>
                <a:lnTo>
                  <a:pt x="77" y="232"/>
                </a:lnTo>
                <a:lnTo>
                  <a:pt x="77" y="232"/>
                </a:lnTo>
                <a:lnTo>
                  <a:pt x="74" y="228"/>
                </a:lnTo>
                <a:lnTo>
                  <a:pt x="74" y="225"/>
                </a:lnTo>
                <a:lnTo>
                  <a:pt x="70" y="228"/>
                </a:lnTo>
                <a:lnTo>
                  <a:pt x="67" y="225"/>
                </a:lnTo>
                <a:lnTo>
                  <a:pt x="67" y="218"/>
                </a:lnTo>
                <a:lnTo>
                  <a:pt x="67" y="211"/>
                </a:lnTo>
                <a:lnTo>
                  <a:pt x="67" y="207"/>
                </a:lnTo>
                <a:lnTo>
                  <a:pt x="60" y="193"/>
                </a:lnTo>
                <a:lnTo>
                  <a:pt x="60" y="186"/>
                </a:lnTo>
                <a:lnTo>
                  <a:pt x="53" y="175"/>
                </a:lnTo>
                <a:lnTo>
                  <a:pt x="53" y="165"/>
                </a:lnTo>
                <a:lnTo>
                  <a:pt x="53" y="161"/>
                </a:lnTo>
                <a:lnTo>
                  <a:pt x="46" y="144"/>
                </a:lnTo>
                <a:lnTo>
                  <a:pt x="35" y="140"/>
                </a:lnTo>
                <a:lnTo>
                  <a:pt x="21" y="109"/>
                </a:lnTo>
                <a:lnTo>
                  <a:pt x="7" y="80"/>
                </a:lnTo>
                <a:lnTo>
                  <a:pt x="7" y="77"/>
                </a:lnTo>
                <a:lnTo>
                  <a:pt x="3" y="73"/>
                </a:lnTo>
                <a:lnTo>
                  <a:pt x="3" y="73"/>
                </a:lnTo>
                <a:lnTo>
                  <a:pt x="3" y="66"/>
                </a:lnTo>
                <a:lnTo>
                  <a:pt x="3" y="63"/>
                </a:lnTo>
                <a:lnTo>
                  <a:pt x="3" y="59"/>
                </a:lnTo>
                <a:lnTo>
                  <a:pt x="3" y="56"/>
                </a:lnTo>
                <a:lnTo>
                  <a:pt x="3" y="49"/>
                </a:lnTo>
                <a:lnTo>
                  <a:pt x="3" y="45"/>
                </a:lnTo>
                <a:lnTo>
                  <a:pt x="3" y="42"/>
                </a:lnTo>
                <a:lnTo>
                  <a:pt x="3" y="4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6096000" y="11113"/>
            <a:ext cx="1893888" cy="1944688"/>
          </a:xfrm>
          <a:custGeom>
            <a:avLst/>
            <a:gdLst>
              <a:gd name="T0" fmla="*/ 39 w 1193"/>
              <a:gd name="T1" fmla="*/ 602 h 1225"/>
              <a:gd name="T2" fmla="*/ 120 w 1193"/>
              <a:gd name="T3" fmla="*/ 524 h 1225"/>
              <a:gd name="T4" fmla="*/ 145 w 1193"/>
              <a:gd name="T5" fmla="*/ 507 h 1225"/>
              <a:gd name="T6" fmla="*/ 176 w 1193"/>
              <a:gd name="T7" fmla="*/ 493 h 1225"/>
              <a:gd name="T8" fmla="*/ 187 w 1193"/>
              <a:gd name="T9" fmla="*/ 468 h 1225"/>
              <a:gd name="T10" fmla="*/ 187 w 1193"/>
              <a:gd name="T11" fmla="*/ 447 h 1225"/>
              <a:gd name="T12" fmla="*/ 197 w 1193"/>
              <a:gd name="T13" fmla="*/ 429 h 1225"/>
              <a:gd name="T14" fmla="*/ 208 w 1193"/>
              <a:gd name="T15" fmla="*/ 408 h 1225"/>
              <a:gd name="T16" fmla="*/ 229 w 1193"/>
              <a:gd name="T17" fmla="*/ 398 h 1225"/>
              <a:gd name="T18" fmla="*/ 232 w 1193"/>
              <a:gd name="T19" fmla="*/ 373 h 1225"/>
              <a:gd name="T20" fmla="*/ 250 w 1193"/>
              <a:gd name="T21" fmla="*/ 345 h 1225"/>
              <a:gd name="T22" fmla="*/ 254 w 1193"/>
              <a:gd name="T23" fmla="*/ 327 h 1225"/>
              <a:gd name="T24" fmla="*/ 243 w 1193"/>
              <a:gd name="T25" fmla="*/ 313 h 1225"/>
              <a:gd name="T26" fmla="*/ 250 w 1193"/>
              <a:gd name="T27" fmla="*/ 306 h 1225"/>
              <a:gd name="T28" fmla="*/ 257 w 1193"/>
              <a:gd name="T29" fmla="*/ 299 h 1225"/>
              <a:gd name="T30" fmla="*/ 271 w 1193"/>
              <a:gd name="T31" fmla="*/ 296 h 1225"/>
              <a:gd name="T32" fmla="*/ 282 w 1193"/>
              <a:gd name="T33" fmla="*/ 278 h 1225"/>
              <a:gd name="T34" fmla="*/ 278 w 1193"/>
              <a:gd name="T35" fmla="*/ 253 h 1225"/>
              <a:gd name="T36" fmla="*/ 268 w 1193"/>
              <a:gd name="T37" fmla="*/ 236 h 1225"/>
              <a:gd name="T38" fmla="*/ 254 w 1193"/>
              <a:gd name="T39" fmla="*/ 211 h 1225"/>
              <a:gd name="T40" fmla="*/ 239 w 1193"/>
              <a:gd name="T41" fmla="*/ 176 h 1225"/>
              <a:gd name="T42" fmla="*/ 243 w 1193"/>
              <a:gd name="T43" fmla="*/ 141 h 1225"/>
              <a:gd name="T44" fmla="*/ 236 w 1193"/>
              <a:gd name="T45" fmla="*/ 116 h 1225"/>
              <a:gd name="T46" fmla="*/ 250 w 1193"/>
              <a:gd name="T47" fmla="*/ 99 h 1225"/>
              <a:gd name="T48" fmla="*/ 275 w 1193"/>
              <a:gd name="T49" fmla="*/ 95 h 1225"/>
              <a:gd name="T50" fmla="*/ 313 w 1193"/>
              <a:gd name="T51" fmla="*/ 92 h 1225"/>
              <a:gd name="T52" fmla="*/ 334 w 1193"/>
              <a:gd name="T53" fmla="*/ 84 h 1225"/>
              <a:gd name="T54" fmla="*/ 366 w 1193"/>
              <a:gd name="T55" fmla="*/ 81 h 1225"/>
              <a:gd name="T56" fmla="*/ 401 w 1193"/>
              <a:gd name="T57" fmla="*/ 74 h 1225"/>
              <a:gd name="T58" fmla="*/ 433 w 1193"/>
              <a:gd name="T59" fmla="*/ 81 h 1225"/>
              <a:gd name="T60" fmla="*/ 454 w 1193"/>
              <a:gd name="T61" fmla="*/ 53 h 1225"/>
              <a:gd name="T62" fmla="*/ 465 w 1193"/>
              <a:gd name="T63" fmla="*/ 32 h 1225"/>
              <a:gd name="T64" fmla="*/ 493 w 1193"/>
              <a:gd name="T65" fmla="*/ 21 h 1225"/>
              <a:gd name="T66" fmla="*/ 532 w 1193"/>
              <a:gd name="T67" fmla="*/ 11 h 1225"/>
              <a:gd name="T68" fmla="*/ 524 w 1193"/>
              <a:gd name="T69" fmla="*/ 4 h 1225"/>
              <a:gd name="T70" fmla="*/ 556 w 1193"/>
              <a:gd name="T71" fmla="*/ 14 h 1225"/>
              <a:gd name="T72" fmla="*/ 609 w 1193"/>
              <a:gd name="T73" fmla="*/ 74 h 1225"/>
              <a:gd name="T74" fmla="*/ 669 w 1193"/>
              <a:gd name="T75" fmla="*/ 127 h 1225"/>
              <a:gd name="T76" fmla="*/ 718 w 1193"/>
              <a:gd name="T77" fmla="*/ 169 h 1225"/>
              <a:gd name="T78" fmla="*/ 792 w 1193"/>
              <a:gd name="T79" fmla="*/ 243 h 1225"/>
              <a:gd name="T80" fmla="*/ 809 w 1193"/>
              <a:gd name="T81" fmla="*/ 274 h 1225"/>
              <a:gd name="T82" fmla="*/ 834 w 1193"/>
              <a:gd name="T83" fmla="*/ 324 h 1225"/>
              <a:gd name="T84" fmla="*/ 866 w 1193"/>
              <a:gd name="T85" fmla="*/ 341 h 1225"/>
              <a:gd name="T86" fmla="*/ 919 w 1193"/>
              <a:gd name="T87" fmla="*/ 348 h 1225"/>
              <a:gd name="T88" fmla="*/ 961 w 1193"/>
              <a:gd name="T89" fmla="*/ 370 h 1225"/>
              <a:gd name="T90" fmla="*/ 992 w 1193"/>
              <a:gd name="T91" fmla="*/ 412 h 1225"/>
              <a:gd name="T92" fmla="*/ 1010 w 1193"/>
              <a:gd name="T93" fmla="*/ 450 h 1225"/>
              <a:gd name="T94" fmla="*/ 1031 w 1193"/>
              <a:gd name="T95" fmla="*/ 465 h 1225"/>
              <a:gd name="T96" fmla="*/ 1109 w 1193"/>
              <a:gd name="T97" fmla="*/ 834 h 1225"/>
              <a:gd name="T98" fmla="*/ 1126 w 1193"/>
              <a:gd name="T99" fmla="*/ 918 h 1225"/>
              <a:gd name="T100" fmla="*/ 1137 w 1193"/>
              <a:gd name="T101" fmla="*/ 1006 h 1225"/>
              <a:gd name="T102" fmla="*/ 1126 w 1193"/>
              <a:gd name="T103" fmla="*/ 1049 h 1225"/>
              <a:gd name="T104" fmla="*/ 1147 w 1193"/>
              <a:gd name="T105" fmla="*/ 1073 h 1225"/>
              <a:gd name="T106" fmla="*/ 1161 w 1193"/>
              <a:gd name="T107" fmla="*/ 1101 h 1225"/>
              <a:gd name="T108" fmla="*/ 1193 w 1193"/>
              <a:gd name="T109" fmla="*/ 1119 h 1225"/>
              <a:gd name="T110" fmla="*/ 704 w 1193"/>
              <a:gd name="T111" fmla="*/ 1221 h 1225"/>
              <a:gd name="T112" fmla="*/ 296 w 1193"/>
              <a:gd name="T113" fmla="*/ 1207 h 1225"/>
              <a:gd name="T114" fmla="*/ 176 w 1193"/>
              <a:gd name="T115" fmla="*/ 975 h 1225"/>
              <a:gd name="T116" fmla="*/ 0 w 1193"/>
              <a:gd name="T117" fmla="*/ 640 h 1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93" h="1225">
                <a:moveTo>
                  <a:pt x="11" y="630"/>
                </a:moveTo>
                <a:lnTo>
                  <a:pt x="14" y="630"/>
                </a:lnTo>
                <a:lnTo>
                  <a:pt x="14" y="626"/>
                </a:lnTo>
                <a:lnTo>
                  <a:pt x="18" y="626"/>
                </a:lnTo>
                <a:lnTo>
                  <a:pt x="21" y="623"/>
                </a:lnTo>
                <a:lnTo>
                  <a:pt x="21" y="619"/>
                </a:lnTo>
                <a:lnTo>
                  <a:pt x="25" y="616"/>
                </a:lnTo>
                <a:lnTo>
                  <a:pt x="28" y="612"/>
                </a:lnTo>
                <a:lnTo>
                  <a:pt x="39" y="602"/>
                </a:lnTo>
                <a:lnTo>
                  <a:pt x="39" y="602"/>
                </a:lnTo>
                <a:lnTo>
                  <a:pt x="50" y="591"/>
                </a:lnTo>
                <a:lnTo>
                  <a:pt x="50" y="591"/>
                </a:lnTo>
                <a:lnTo>
                  <a:pt x="60" y="581"/>
                </a:lnTo>
                <a:lnTo>
                  <a:pt x="71" y="570"/>
                </a:lnTo>
                <a:lnTo>
                  <a:pt x="81" y="556"/>
                </a:lnTo>
                <a:lnTo>
                  <a:pt x="92" y="549"/>
                </a:lnTo>
                <a:lnTo>
                  <a:pt x="102" y="535"/>
                </a:lnTo>
                <a:lnTo>
                  <a:pt x="113" y="528"/>
                </a:lnTo>
                <a:lnTo>
                  <a:pt x="113" y="528"/>
                </a:lnTo>
                <a:lnTo>
                  <a:pt x="120" y="524"/>
                </a:lnTo>
                <a:lnTo>
                  <a:pt x="123" y="524"/>
                </a:lnTo>
                <a:lnTo>
                  <a:pt x="127" y="521"/>
                </a:lnTo>
                <a:lnTo>
                  <a:pt x="127" y="521"/>
                </a:lnTo>
                <a:lnTo>
                  <a:pt x="130" y="517"/>
                </a:lnTo>
                <a:lnTo>
                  <a:pt x="130" y="517"/>
                </a:lnTo>
                <a:lnTo>
                  <a:pt x="134" y="514"/>
                </a:lnTo>
                <a:lnTo>
                  <a:pt x="137" y="514"/>
                </a:lnTo>
                <a:lnTo>
                  <a:pt x="141" y="510"/>
                </a:lnTo>
                <a:lnTo>
                  <a:pt x="145" y="510"/>
                </a:lnTo>
                <a:lnTo>
                  <a:pt x="145" y="507"/>
                </a:lnTo>
                <a:lnTo>
                  <a:pt x="148" y="503"/>
                </a:lnTo>
                <a:lnTo>
                  <a:pt x="152" y="503"/>
                </a:lnTo>
                <a:lnTo>
                  <a:pt x="152" y="500"/>
                </a:lnTo>
                <a:lnTo>
                  <a:pt x="155" y="500"/>
                </a:lnTo>
                <a:lnTo>
                  <a:pt x="159" y="496"/>
                </a:lnTo>
                <a:lnTo>
                  <a:pt x="162" y="496"/>
                </a:lnTo>
                <a:lnTo>
                  <a:pt x="166" y="493"/>
                </a:lnTo>
                <a:lnTo>
                  <a:pt x="169" y="493"/>
                </a:lnTo>
                <a:lnTo>
                  <a:pt x="173" y="493"/>
                </a:lnTo>
                <a:lnTo>
                  <a:pt x="176" y="493"/>
                </a:lnTo>
                <a:lnTo>
                  <a:pt x="180" y="489"/>
                </a:lnTo>
                <a:lnTo>
                  <a:pt x="183" y="486"/>
                </a:lnTo>
                <a:lnTo>
                  <a:pt x="183" y="486"/>
                </a:lnTo>
                <a:lnTo>
                  <a:pt x="187" y="482"/>
                </a:lnTo>
                <a:lnTo>
                  <a:pt x="187" y="482"/>
                </a:lnTo>
                <a:lnTo>
                  <a:pt x="190" y="479"/>
                </a:lnTo>
                <a:lnTo>
                  <a:pt x="190" y="475"/>
                </a:lnTo>
                <a:lnTo>
                  <a:pt x="187" y="475"/>
                </a:lnTo>
                <a:lnTo>
                  <a:pt x="187" y="472"/>
                </a:lnTo>
                <a:lnTo>
                  <a:pt x="187" y="468"/>
                </a:lnTo>
                <a:lnTo>
                  <a:pt x="187" y="468"/>
                </a:lnTo>
                <a:lnTo>
                  <a:pt x="187" y="465"/>
                </a:lnTo>
                <a:lnTo>
                  <a:pt x="187" y="465"/>
                </a:lnTo>
                <a:lnTo>
                  <a:pt x="183" y="465"/>
                </a:lnTo>
                <a:lnTo>
                  <a:pt x="183" y="461"/>
                </a:lnTo>
                <a:lnTo>
                  <a:pt x="183" y="457"/>
                </a:lnTo>
                <a:lnTo>
                  <a:pt x="180" y="454"/>
                </a:lnTo>
                <a:lnTo>
                  <a:pt x="183" y="447"/>
                </a:lnTo>
                <a:lnTo>
                  <a:pt x="183" y="447"/>
                </a:lnTo>
                <a:lnTo>
                  <a:pt x="187" y="447"/>
                </a:lnTo>
                <a:lnTo>
                  <a:pt x="187" y="447"/>
                </a:lnTo>
                <a:lnTo>
                  <a:pt x="183" y="443"/>
                </a:lnTo>
                <a:lnTo>
                  <a:pt x="187" y="440"/>
                </a:lnTo>
                <a:lnTo>
                  <a:pt x="187" y="436"/>
                </a:lnTo>
                <a:lnTo>
                  <a:pt x="190" y="436"/>
                </a:lnTo>
                <a:lnTo>
                  <a:pt x="194" y="436"/>
                </a:lnTo>
                <a:lnTo>
                  <a:pt x="197" y="433"/>
                </a:lnTo>
                <a:lnTo>
                  <a:pt x="197" y="429"/>
                </a:lnTo>
                <a:lnTo>
                  <a:pt x="197" y="429"/>
                </a:lnTo>
                <a:lnTo>
                  <a:pt x="197" y="429"/>
                </a:lnTo>
                <a:lnTo>
                  <a:pt x="197" y="426"/>
                </a:lnTo>
                <a:lnTo>
                  <a:pt x="197" y="426"/>
                </a:lnTo>
                <a:lnTo>
                  <a:pt x="197" y="422"/>
                </a:lnTo>
                <a:lnTo>
                  <a:pt x="201" y="422"/>
                </a:lnTo>
                <a:lnTo>
                  <a:pt x="201" y="422"/>
                </a:lnTo>
                <a:lnTo>
                  <a:pt x="204" y="419"/>
                </a:lnTo>
                <a:lnTo>
                  <a:pt x="204" y="419"/>
                </a:lnTo>
                <a:lnTo>
                  <a:pt x="208" y="415"/>
                </a:lnTo>
                <a:lnTo>
                  <a:pt x="208" y="412"/>
                </a:lnTo>
                <a:lnTo>
                  <a:pt x="208" y="408"/>
                </a:lnTo>
                <a:lnTo>
                  <a:pt x="208" y="408"/>
                </a:lnTo>
                <a:lnTo>
                  <a:pt x="215" y="408"/>
                </a:lnTo>
                <a:lnTo>
                  <a:pt x="218" y="405"/>
                </a:lnTo>
                <a:lnTo>
                  <a:pt x="222" y="405"/>
                </a:lnTo>
                <a:lnTo>
                  <a:pt x="222" y="405"/>
                </a:lnTo>
                <a:lnTo>
                  <a:pt x="225" y="405"/>
                </a:lnTo>
                <a:lnTo>
                  <a:pt x="229" y="405"/>
                </a:lnTo>
                <a:lnTo>
                  <a:pt x="232" y="401"/>
                </a:lnTo>
                <a:lnTo>
                  <a:pt x="232" y="401"/>
                </a:lnTo>
                <a:lnTo>
                  <a:pt x="229" y="398"/>
                </a:lnTo>
                <a:lnTo>
                  <a:pt x="229" y="394"/>
                </a:lnTo>
                <a:lnTo>
                  <a:pt x="225" y="391"/>
                </a:lnTo>
                <a:lnTo>
                  <a:pt x="225" y="387"/>
                </a:lnTo>
                <a:lnTo>
                  <a:pt x="225" y="387"/>
                </a:lnTo>
                <a:lnTo>
                  <a:pt x="232" y="384"/>
                </a:lnTo>
                <a:lnTo>
                  <a:pt x="236" y="380"/>
                </a:lnTo>
                <a:lnTo>
                  <a:pt x="236" y="380"/>
                </a:lnTo>
                <a:lnTo>
                  <a:pt x="236" y="377"/>
                </a:lnTo>
                <a:lnTo>
                  <a:pt x="232" y="373"/>
                </a:lnTo>
                <a:lnTo>
                  <a:pt x="232" y="373"/>
                </a:lnTo>
                <a:lnTo>
                  <a:pt x="236" y="366"/>
                </a:lnTo>
                <a:lnTo>
                  <a:pt x="232" y="362"/>
                </a:lnTo>
                <a:lnTo>
                  <a:pt x="236" y="362"/>
                </a:lnTo>
                <a:lnTo>
                  <a:pt x="236" y="359"/>
                </a:lnTo>
                <a:lnTo>
                  <a:pt x="243" y="355"/>
                </a:lnTo>
                <a:lnTo>
                  <a:pt x="243" y="355"/>
                </a:lnTo>
                <a:lnTo>
                  <a:pt x="243" y="352"/>
                </a:lnTo>
                <a:lnTo>
                  <a:pt x="247" y="352"/>
                </a:lnTo>
                <a:lnTo>
                  <a:pt x="250" y="348"/>
                </a:lnTo>
                <a:lnTo>
                  <a:pt x="250" y="345"/>
                </a:lnTo>
                <a:lnTo>
                  <a:pt x="250" y="341"/>
                </a:lnTo>
                <a:lnTo>
                  <a:pt x="247" y="341"/>
                </a:lnTo>
                <a:lnTo>
                  <a:pt x="243" y="334"/>
                </a:lnTo>
                <a:lnTo>
                  <a:pt x="247" y="334"/>
                </a:lnTo>
                <a:lnTo>
                  <a:pt x="250" y="331"/>
                </a:lnTo>
                <a:lnTo>
                  <a:pt x="250" y="331"/>
                </a:lnTo>
                <a:lnTo>
                  <a:pt x="250" y="334"/>
                </a:lnTo>
                <a:lnTo>
                  <a:pt x="254" y="334"/>
                </a:lnTo>
                <a:lnTo>
                  <a:pt x="254" y="331"/>
                </a:lnTo>
                <a:lnTo>
                  <a:pt x="254" y="327"/>
                </a:lnTo>
                <a:lnTo>
                  <a:pt x="254" y="327"/>
                </a:lnTo>
                <a:lnTo>
                  <a:pt x="254" y="327"/>
                </a:lnTo>
                <a:lnTo>
                  <a:pt x="250" y="327"/>
                </a:lnTo>
                <a:lnTo>
                  <a:pt x="247" y="324"/>
                </a:lnTo>
                <a:lnTo>
                  <a:pt x="247" y="324"/>
                </a:lnTo>
                <a:lnTo>
                  <a:pt x="250" y="324"/>
                </a:lnTo>
                <a:lnTo>
                  <a:pt x="250" y="320"/>
                </a:lnTo>
                <a:lnTo>
                  <a:pt x="250" y="317"/>
                </a:lnTo>
                <a:lnTo>
                  <a:pt x="247" y="317"/>
                </a:lnTo>
                <a:lnTo>
                  <a:pt x="243" y="313"/>
                </a:lnTo>
                <a:lnTo>
                  <a:pt x="243" y="313"/>
                </a:lnTo>
                <a:lnTo>
                  <a:pt x="243" y="310"/>
                </a:lnTo>
                <a:lnTo>
                  <a:pt x="243" y="310"/>
                </a:lnTo>
                <a:lnTo>
                  <a:pt x="243" y="310"/>
                </a:lnTo>
                <a:lnTo>
                  <a:pt x="247" y="310"/>
                </a:lnTo>
                <a:lnTo>
                  <a:pt x="250" y="310"/>
                </a:lnTo>
                <a:lnTo>
                  <a:pt x="250" y="306"/>
                </a:lnTo>
                <a:lnTo>
                  <a:pt x="247" y="306"/>
                </a:lnTo>
                <a:lnTo>
                  <a:pt x="247" y="306"/>
                </a:lnTo>
                <a:lnTo>
                  <a:pt x="250" y="306"/>
                </a:lnTo>
                <a:lnTo>
                  <a:pt x="250" y="303"/>
                </a:lnTo>
                <a:lnTo>
                  <a:pt x="250" y="303"/>
                </a:lnTo>
                <a:lnTo>
                  <a:pt x="250" y="299"/>
                </a:lnTo>
                <a:lnTo>
                  <a:pt x="250" y="299"/>
                </a:lnTo>
                <a:lnTo>
                  <a:pt x="250" y="296"/>
                </a:lnTo>
                <a:lnTo>
                  <a:pt x="254" y="296"/>
                </a:lnTo>
                <a:lnTo>
                  <a:pt x="257" y="296"/>
                </a:lnTo>
                <a:lnTo>
                  <a:pt x="254" y="296"/>
                </a:lnTo>
                <a:lnTo>
                  <a:pt x="254" y="299"/>
                </a:lnTo>
                <a:lnTo>
                  <a:pt x="257" y="299"/>
                </a:lnTo>
                <a:lnTo>
                  <a:pt x="257" y="299"/>
                </a:lnTo>
                <a:lnTo>
                  <a:pt x="257" y="299"/>
                </a:lnTo>
                <a:lnTo>
                  <a:pt x="261" y="296"/>
                </a:lnTo>
                <a:lnTo>
                  <a:pt x="264" y="296"/>
                </a:lnTo>
                <a:lnTo>
                  <a:pt x="268" y="296"/>
                </a:lnTo>
                <a:lnTo>
                  <a:pt x="271" y="296"/>
                </a:lnTo>
                <a:lnTo>
                  <a:pt x="271" y="299"/>
                </a:lnTo>
                <a:lnTo>
                  <a:pt x="271" y="296"/>
                </a:lnTo>
                <a:lnTo>
                  <a:pt x="271" y="296"/>
                </a:lnTo>
                <a:lnTo>
                  <a:pt x="271" y="296"/>
                </a:lnTo>
                <a:lnTo>
                  <a:pt x="271" y="292"/>
                </a:lnTo>
                <a:lnTo>
                  <a:pt x="271" y="292"/>
                </a:lnTo>
                <a:lnTo>
                  <a:pt x="271" y="292"/>
                </a:lnTo>
                <a:lnTo>
                  <a:pt x="271" y="289"/>
                </a:lnTo>
                <a:lnTo>
                  <a:pt x="271" y="285"/>
                </a:lnTo>
                <a:lnTo>
                  <a:pt x="271" y="282"/>
                </a:lnTo>
                <a:lnTo>
                  <a:pt x="275" y="282"/>
                </a:lnTo>
                <a:lnTo>
                  <a:pt x="275" y="278"/>
                </a:lnTo>
                <a:lnTo>
                  <a:pt x="278" y="278"/>
                </a:lnTo>
                <a:lnTo>
                  <a:pt x="282" y="278"/>
                </a:lnTo>
                <a:lnTo>
                  <a:pt x="285" y="278"/>
                </a:lnTo>
                <a:lnTo>
                  <a:pt x="285" y="282"/>
                </a:lnTo>
                <a:lnTo>
                  <a:pt x="289" y="282"/>
                </a:lnTo>
                <a:lnTo>
                  <a:pt x="289" y="278"/>
                </a:lnTo>
                <a:lnTo>
                  <a:pt x="289" y="274"/>
                </a:lnTo>
                <a:lnTo>
                  <a:pt x="289" y="267"/>
                </a:lnTo>
                <a:lnTo>
                  <a:pt x="282" y="264"/>
                </a:lnTo>
                <a:lnTo>
                  <a:pt x="282" y="257"/>
                </a:lnTo>
                <a:lnTo>
                  <a:pt x="278" y="253"/>
                </a:lnTo>
                <a:lnTo>
                  <a:pt x="278" y="253"/>
                </a:lnTo>
                <a:lnTo>
                  <a:pt x="271" y="257"/>
                </a:lnTo>
                <a:lnTo>
                  <a:pt x="271" y="253"/>
                </a:lnTo>
                <a:lnTo>
                  <a:pt x="271" y="253"/>
                </a:lnTo>
                <a:lnTo>
                  <a:pt x="271" y="250"/>
                </a:lnTo>
                <a:lnTo>
                  <a:pt x="271" y="250"/>
                </a:lnTo>
                <a:lnTo>
                  <a:pt x="271" y="243"/>
                </a:lnTo>
                <a:lnTo>
                  <a:pt x="268" y="243"/>
                </a:lnTo>
                <a:lnTo>
                  <a:pt x="268" y="239"/>
                </a:lnTo>
                <a:lnTo>
                  <a:pt x="271" y="236"/>
                </a:lnTo>
                <a:lnTo>
                  <a:pt x="268" y="236"/>
                </a:lnTo>
                <a:lnTo>
                  <a:pt x="261" y="232"/>
                </a:lnTo>
                <a:lnTo>
                  <a:pt x="257" y="222"/>
                </a:lnTo>
                <a:lnTo>
                  <a:pt x="261" y="218"/>
                </a:lnTo>
                <a:lnTo>
                  <a:pt x="261" y="218"/>
                </a:lnTo>
                <a:lnTo>
                  <a:pt x="257" y="215"/>
                </a:lnTo>
                <a:lnTo>
                  <a:pt x="254" y="215"/>
                </a:lnTo>
                <a:lnTo>
                  <a:pt x="250" y="215"/>
                </a:lnTo>
                <a:lnTo>
                  <a:pt x="250" y="215"/>
                </a:lnTo>
                <a:lnTo>
                  <a:pt x="254" y="211"/>
                </a:lnTo>
                <a:lnTo>
                  <a:pt x="254" y="211"/>
                </a:lnTo>
                <a:lnTo>
                  <a:pt x="250" y="201"/>
                </a:lnTo>
                <a:lnTo>
                  <a:pt x="250" y="201"/>
                </a:lnTo>
                <a:lnTo>
                  <a:pt x="247" y="197"/>
                </a:lnTo>
                <a:lnTo>
                  <a:pt x="239" y="194"/>
                </a:lnTo>
                <a:lnTo>
                  <a:pt x="239" y="187"/>
                </a:lnTo>
                <a:lnTo>
                  <a:pt x="239" y="187"/>
                </a:lnTo>
                <a:lnTo>
                  <a:pt x="239" y="183"/>
                </a:lnTo>
                <a:lnTo>
                  <a:pt x="243" y="183"/>
                </a:lnTo>
                <a:lnTo>
                  <a:pt x="243" y="179"/>
                </a:lnTo>
                <a:lnTo>
                  <a:pt x="239" y="176"/>
                </a:lnTo>
                <a:lnTo>
                  <a:pt x="239" y="176"/>
                </a:lnTo>
                <a:lnTo>
                  <a:pt x="243" y="169"/>
                </a:lnTo>
                <a:lnTo>
                  <a:pt x="243" y="169"/>
                </a:lnTo>
                <a:lnTo>
                  <a:pt x="239" y="165"/>
                </a:lnTo>
                <a:lnTo>
                  <a:pt x="239" y="162"/>
                </a:lnTo>
                <a:lnTo>
                  <a:pt x="236" y="158"/>
                </a:lnTo>
                <a:lnTo>
                  <a:pt x="236" y="151"/>
                </a:lnTo>
                <a:lnTo>
                  <a:pt x="236" y="151"/>
                </a:lnTo>
                <a:lnTo>
                  <a:pt x="239" y="148"/>
                </a:lnTo>
                <a:lnTo>
                  <a:pt x="243" y="141"/>
                </a:lnTo>
                <a:lnTo>
                  <a:pt x="239" y="137"/>
                </a:lnTo>
                <a:lnTo>
                  <a:pt x="236" y="137"/>
                </a:lnTo>
                <a:lnTo>
                  <a:pt x="236" y="137"/>
                </a:lnTo>
                <a:lnTo>
                  <a:pt x="232" y="130"/>
                </a:lnTo>
                <a:lnTo>
                  <a:pt x="232" y="127"/>
                </a:lnTo>
                <a:lnTo>
                  <a:pt x="239" y="127"/>
                </a:lnTo>
                <a:lnTo>
                  <a:pt x="239" y="123"/>
                </a:lnTo>
                <a:lnTo>
                  <a:pt x="239" y="123"/>
                </a:lnTo>
                <a:lnTo>
                  <a:pt x="239" y="120"/>
                </a:lnTo>
                <a:lnTo>
                  <a:pt x="236" y="116"/>
                </a:lnTo>
                <a:lnTo>
                  <a:pt x="232" y="113"/>
                </a:lnTo>
                <a:lnTo>
                  <a:pt x="232" y="109"/>
                </a:lnTo>
                <a:lnTo>
                  <a:pt x="236" y="109"/>
                </a:lnTo>
                <a:lnTo>
                  <a:pt x="236" y="109"/>
                </a:lnTo>
                <a:lnTo>
                  <a:pt x="236" y="106"/>
                </a:lnTo>
                <a:lnTo>
                  <a:pt x="236" y="106"/>
                </a:lnTo>
                <a:lnTo>
                  <a:pt x="236" y="102"/>
                </a:lnTo>
                <a:lnTo>
                  <a:pt x="239" y="102"/>
                </a:lnTo>
                <a:lnTo>
                  <a:pt x="247" y="99"/>
                </a:lnTo>
                <a:lnTo>
                  <a:pt x="250" y="99"/>
                </a:lnTo>
                <a:lnTo>
                  <a:pt x="250" y="102"/>
                </a:lnTo>
                <a:lnTo>
                  <a:pt x="254" y="102"/>
                </a:lnTo>
                <a:lnTo>
                  <a:pt x="261" y="102"/>
                </a:lnTo>
                <a:lnTo>
                  <a:pt x="268" y="102"/>
                </a:lnTo>
                <a:lnTo>
                  <a:pt x="268" y="102"/>
                </a:lnTo>
                <a:lnTo>
                  <a:pt x="271" y="102"/>
                </a:lnTo>
                <a:lnTo>
                  <a:pt x="271" y="99"/>
                </a:lnTo>
                <a:lnTo>
                  <a:pt x="271" y="95"/>
                </a:lnTo>
                <a:lnTo>
                  <a:pt x="275" y="95"/>
                </a:lnTo>
                <a:lnTo>
                  <a:pt x="275" y="95"/>
                </a:lnTo>
                <a:lnTo>
                  <a:pt x="278" y="95"/>
                </a:lnTo>
                <a:lnTo>
                  <a:pt x="285" y="102"/>
                </a:lnTo>
                <a:lnTo>
                  <a:pt x="289" y="102"/>
                </a:lnTo>
                <a:lnTo>
                  <a:pt x="289" y="102"/>
                </a:lnTo>
                <a:lnTo>
                  <a:pt x="292" y="95"/>
                </a:lnTo>
                <a:lnTo>
                  <a:pt x="292" y="92"/>
                </a:lnTo>
                <a:lnTo>
                  <a:pt x="296" y="88"/>
                </a:lnTo>
                <a:lnTo>
                  <a:pt x="299" y="92"/>
                </a:lnTo>
                <a:lnTo>
                  <a:pt x="306" y="92"/>
                </a:lnTo>
                <a:lnTo>
                  <a:pt x="313" y="92"/>
                </a:lnTo>
                <a:lnTo>
                  <a:pt x="313" y="92"/>
                </a:lnTo>
                <a:lnTo>
                  <a:pt x="317" y="88"/>
                </a:lnTo>
                <a:lnTo>
                  <a:pt x="320" y="88"/>
                </a:lnTo>
                <a:lnTo>
                  <a:pt x="320" y="81"/>
                </a:lnTo>
                <a:lnTo>
                  <a:pt x="324" y="81"/>
                </a:lnTo>
                <a:lnTo>
                  <a:pt x="324" y="74"/>
                </a:lnTo>
                <a:lnTo>
                  <a:pt x="327" y="74"/>
                </a:lnTo>
                <a:lnTo>
                  <a:pt x="327" y="81"/>
                </a:lnTo>
                <a:lnTo>
                  <a:pt x="331" y="81"/>
                </a:lnTo>
                <a:lnTo>
                  <a:pt x="334" y="84"/>
                </a:lnTo>
                <a:lnTo>
                  <a:pt x="338" y="84"/>
                </a:lnTo>
                <a:lnTo>
                  <a:pt x="338" y="84"/>
                </a:lnTo>
                <a:lnTo>
                  <a:pt x="342" y="88"/>
                </a:lnTo>
                <a:lnTo>
                  <a:pt x="345" y="88"/>
                </a:lnTo>
                <a:lnTo>
                  <a:pt x="349" y="84"/>
                </a:lnTo>
                <a:lnTo>
                  <a:pt x="352" y="84"/>
                </a:lnTo>
                <a:lnTo>
                  <a:pt x="356" y="84"/>
                </a:lnTo>
                <a:lnTo>
                  <a:pt x="359" y="84"/>
                </a:lnTo>
                <a:lnTo>
                  <a:pt x="363" y="84"/>
                </a:lnTo>
                <a:lnTo>
                  <a:pt x="366" y="81"/>
                </a:lnTo>
                <a:lnTo>
                  <a:pt x="370" y="77"/>
                </a:lnTo>
                <a:lnTo>
                  <a:pt x="373" y="70"/>
                </a:lnTo>
                <a:lnTo>
                  <a:pt x="373" y="70"/>
                </a:lnTo>
                <a:lnTo>
                  <a:pt x="377" y="70"/>
                </a:lnTo>
                <a:lnTo>
                  <a:pt x="380" y="74"/>
                </a:lnTo>
                <a:lnTo>
                  <a:pt x="384" y="74"/>
                </a:lnTo>
                <a:lnTo>
                  <a:pt x="387" y="70"/>
                </a:lnTo>
                <a:lnTo>
                  <a:pt x="391" y="74"/>
                </a:lnTo>
                <a:lnTo>
                  <a:pt x="398" y="74"/>
                </a:lnTo>
                <a:lnTo>
                  <a:pt x="401" y="74"/>
                </a:lnTo>
                <a:lnTo>
                  <a:pt x="405" y="74"/>
                </a:lnTo>
                <a:lnTo>
                  <a:pt x="415" y="70"/>
                </a:lnTo>
                <a:lnTo>
                  <a:pt x="419" y="67"/>
                </a:lnTo>
                <a:lnTo>
                  <a:pt x="426" y="67"/>
                </a:lnTo>
                <a:lnTo>
                  <a:pt x="426" y="70"/>
                </a:lnTo>
                <a:lnTo>
                  <a:pt x="429" y="74"/>
                </a:lnTo>
                <a:lnTo>
                  <a:pt x="433" y="74"/>
                </a:lnTo>
                <a:lnTo>
                  <a:pt x="433" y="74"/>
                </a:lnTo>
                <a:lnTo>
                  <a:pt x="433" y="81"/>
                </a:lnTo>
                <a:lnTo>
                  <a:pt x="433" y="81"/>
                </a:lnTo>
                <a:lnTo>
                  <a:pt x="433" y="84"/>
                </a:lnTo>
                <a:lnTo>
                  <a:pt x="437" y="84"/>
                </a:lnTo>
                <a:lnTo>
                  <a:pt x="437" y="84"/>
                </a:lnTo>
                <a:lnTo>
                  <a:pt x="440" y="81"/>
                </a:lnTo>
                <a:lnTo>
                  <a:pt x="444" y="74"/>
                </a:lnTo>
                <a:lnTo>
                  <a:pt x="444" y="70"/>
                </a:lnTo>
                <a:lnTo>
                  <a:pt x="447" y="67"/>
                </a:lnTo>
                <a:lnTo>
                  <a:pt x="447" y="63"/>
                </a:lnTo>
                <a:lnTo>
                  <a:pt x="447" y="56"/>
                </a:lnTo>
                <a:lnTo>
                  <a:pt x="454" y="53"/>
                </a:lnTo>
                <a:lnTo>
                  <a:pt x="454" y="49"/>
                </a:lnTo>
                <a:lnTo>
                  <a:pt x="454" y="42"/>
                </a:lnTo>
                <a:lnTo>
                  <a:pt x="458" y="39"/>
                </a:lnTo>
                <a:lnTo>
                  <a:pt x="458" y="35"/>
                </a:lnTo>
                <a:lnTo>
                  <a:pt x="461" y="35"/>
                </a:lnTo>
                <a:lnTo>
                  <a:pt x="461" y="35"/>
                </a:lnTo>
                <a:lnTo>
                  <a:pt x="465" y="32"/>
                </a:lnTo>
                <a:lnTo>
                  <a:pt x="465" y="32"/>
                </a:lnTo>
                <a:lnTo>
                  <a:pt x="465" y="28"/>
                </a:lnTo>
                <a:lnTo>
                  <a:pt x="465" y="32"/>
                </a:lnTo>
                <a:lnTo>
                  <a:pt x="468" y="28"/>
                </a:lnTo>
                <a:lnTo>
                  <a:pt x="472" y="28"/>
                </a:lnTo>
                <a:lnTo>
                  <a:pt x="472" y="35"/>
                </a:lnTo>
                <a:lnTo>
                  <a:pt x="472" y="35"/>
                </a:lnTo>
                <a:lnTo>
                  <a:pt x="475" y="39"/>
                </a:lnTo>
                <a:lnTo>
                  <a:pt x="479" y="39"/>
                </a:lnTo>
                <a:lnTo>
                  <a:pt x="482" y="39"/>
                </a:lnTo>
                <a:lnTo>
                  <a:pt x="489" y="32"/>
                </a:lnTo>
                <a:lnTo>
                  <a:pt x="489" y="28"/>
                </a:lnTo>
                <a:lnTo>
                  <a:pt x="493" y="21"/>
                </a:lnTo>
                <a:lnTo>
                  <a:pt x="496" y="18"/>
                </a:lnTo>
                <a:lnTo>
                  <a:pt x="500" y="14"/>
                </a:lnTo>
                <a:lnTo>
                  <a:pt x="503" y="14"/>
                </a:lnTo>
                <a:lnTo>
                  <a:pt x="510" y="11"/>
                </a:lnTo>
                <a:lnTo>
                  <a:pt x="510" y="11"/>
                </a:lnTo>
                <a:lnTo>
                  <a:pt x="517" y="7"/>
                </a:lnTo>
                <a:lnTo>
                  <a:pt x="521" y="11"/>
                </a:lnTo>
                <a:lnTo>
                  <a:pt x="528" y="11"/>
                </a:lnTo>
                <a:lnTo>
                  <a:pt x="532" y="11"/>
                </a:lnTo>
                <a:lnTo>
                  <a:pt x="532" y="11"/>
                </a:lnTo>
                <a:lnTo>
                  <a:pt x="532" y="7"/>
                </a:lnTo>
                <a:lnTo>
                  <a:pt x="528" y="7"/>
                </a:lnTo>
                <a:lnTo>
                  <a:pt x="528" y="7"/>
                </a:lnTo>
                <a:lnTo>
                  <a:pt x="532" y="7"/>
                </a:lnTo>
                <a:lnTo>
                  <a:pt x="532" y="4"/>
                </a:lnTo>
                <a:lnTo>
                  <a:pt x="528" y="0"/>
                </a:lnTo>
                <a:lnTo>
                  <a:pt x="528" y="4"/>
                </a:lnTo>
                <a:lnTo>
                  <a:pt x="528" y="7"/>
                </a:lnTo>
                <a:lnTo>
                  <a:pt x="528" y="7"/>
                </a:lnTo>
                <a:lnTo>
                  <a:pt x="524" y="4"/>
                </a:lnTo>
                <a:lnTo>
                  <a:pt x="524" y="0"/>
                </a:lnTo>
                <a:lnTo>
                  <a:pt x="528" y="0"/>
                </a:lnTo>
                <a:lnTo>
                  <a:pt x="535" y="0"/>
                </a:lnTo>
                <a:lnTo>
                  <a:pt x="535" y="4"/>
                </a:lnTo>
                <a:lnTo>
                  <a:pt x="539" y="7"/>
                </a:lnTo>
                <a:lnTo>
                  <a:pt x="539" y="7"/>
                </a:lnTo>
                <a:lnTo>
                  <a:pt x="546" y="11"/>
                </a:lnTo>
                <a:lnTo>
                  <a:pt x="546" y="11"/>
                </a:lnTo>
                <a:lnTo>
                  <a:pt x="549" y="11"/>
                </a:lnTo>
                <a:lnTo>
                  <a:pt x="556" y="14"/>
                </a:lnTo>
                <a:lnTo>
                  <a:pt x="563" y="21"/>
                </a:lnTo>
                <a:lnTo>
                  <a:pt x="567" y="28"/>
                </a:lnTo>
                <a:lnTo>
                  <a:pt x="570" y="32"/>
                </a:lnTo>
                <a:lnTo>
                  <a:pt x="577" y="39"/>
                </a:lnTo>
                <a:lnTo>
                  <a:pt x="588" y="46"/>
                </a:lnTo>
                <a:lnTo>
                  <a:pt x="591" y="49"/>
                </a:lnTo>
                <a:lnTo>
                  <a:pt x="598" y="56"/>
                </a:lnTo>
                <a:lnTo>
                  <a:pt x="602" y="60"/>
                </a:lnTo>
                <a:lnTo>
                  <a:pt x="605" y="67"/>
                </a:lnTo>
                <a:lnTo>
                  <a:pt x="609" y="74"/>
                </a:lnTo>
                <a:lnTo>
                  <a:pt x="619" y="81"/>
                </a:lnTo>
                <a:lnTo>
                  <a:pt x="634" y="88"/>
                </a:lnTo>
                <a:lnTo>
                  <a:pt x="637" y="88"/>
                </a:lnTo>
                <a:lnTo>
                  <a:pt x="644" y="92"/>
                </a:lnTo>
                <a:lnTo>
                  <a:pt x="651" y="102"/>
                </a:lnTo>
                <a:lnTo>
                  <a:pt x="655" y="109"/>
                </a:lnTo>
                <a:lnTo>
                  <a:pt x="658" y="116"/>
                </a:lnTo>
                <a:lnTo>
                  <a:pt x="662" y="120"/>
                </a:lnTo>
                <a:lnTo>
                  <a:pt x="665" y="120"/>
                </a:lnTo>
                <a:lnTo>
                  <a:pt x="669" y="127"/>
                </a:lnTo>
                <a:lnTo>
                  <a:pt x="676" y="130"/>
                </a:lnTo>
                <a:lnTo>
                  <a:pt x="676" y="137"/>
                </a:lnTo>
                <a:lnTo>
                  <a:pt x="676" y="137"/>
                </a:lnTo>
                <a:lnTo>
                  <a:pt x="686" y="148"/>
                </a:lnTo>
                <a:lnTo>
                  <a:pt x="693" y="151"/>
                </a:lnTo>
                <a:lnTo>
                  <a:pt x="700" y="151"/>
                </a:lnTo>
                <a:lnTo>
                  <a:pt x="707" y="158"/>
                </a:lnTo>
                <a:lnTo>
                  <a:pt x="718" y="162"/>
                </a:lnTo>
                <a:lnTo>
                  <a:pt x="722" y="165"/>
                </a:lnTo>
                <a:lnTo>
                  <a:pt x="718" y="169"/>
                </a:lnTo>
                <a:lnTo>
                  <a:pt x="722" y="176"/>
                </a:lnTo>
                <a:lnTo>
                  <a:pt x="732" y="179"/>
                </a:lnTo>
                <a:lnTo>
                  <a:pt x="736" y="183"/>
                </a:lnTo>
                <a:lnTo>
                  <a:pt x="746" y="190"/>
                </a:lnTo>
                <a:lnTo>
                  <a:pt x="757" y="201"/>
                </a:lnTo>
                <a:lnTo>
                  <a:pt x="764" y="215"/>
                </a:lnTo>
                <a:lnTo>
                  <a:pt x="778" y="225"/>
                </a:lnTo>
                <a:lnTo>
                  <a:pt x="788" y="232"/>
                </a:lnTo>
                <a:lnTo>
                  <a:pt x="792" y="236"/>
                </a:lnTo>
                <a:lnTo>
                  <a:pt x="792" y="243"/>
                </a:lnTo>
                <a:lnTo>
                  <a:pt x="802" y="246"/>
                </a:lnTo>
                <a:lnTo>
                  <a:pt x="806" y="250"/>
                </a:lnTo>
                <a:lnTo>
                  <a:pt x="809" y="253"/>
                </a:lnTo>
                <a:lnTo>
                  <a:pt x="813" y="257"/>
                </a:lnTo>
                <a:lnTo>
                  <a:pt x="813" y="260"/>
                </a:lnTo>
                <a:lnTo>
                  <a:pt x="809" y="260"/>
                </a:lnTo>
                <a:lnTo>
                  <a:pt x="806" y="264"/>
                </a:lnTo>
                <a:lnTo>
                  <a:pt x="806" y="271"/>
                </a:lnTo>
                <a:lnTo>
                  <a:pt x="806" y="274"/>
                </a:lnTo>
                <a:lnTo>
                  <a:pt x="809" y="274"/>
                </a:lnTo>
                <a:lnTo>
                  <a:pt x="813" y="278"/>
                </a:lnTo>
                <a:lnTo>
                  <a:pt x="820" y="289"/>
                </a:lnTo>
                <a:lnTo>
                  <a:pt x="820" y="292"/>
                </a:lnTo>
                <a:lnTo>
                  <a:pt x="820" y="299"/>
                </a:lnTo>
                <a:lnTo>
                  <a:pt x="820" y="306"/>
                </a:lnTo>
                <a:lnTo>
                  <a:pt x="824" y="310"/>
                </a:lnTo>
                <a:lnTo>
                  <a:pt x="831" y="310"/>
                </a:lnTo>
                <a:lnTo>
                  <a:pt x="834" y="310"/>
                </a:lnTo>
                <a:lnTo>
                  <a:pt x="834" y="317"/>
                </a:lnTo>
                <a:lnTo>
                  <a:pt x="834" y="324"/>
                </a:lnTo>
                <a:lnTo>
                  <a:pt x="838" y="331"/>
                </a:lnTo>
                <a:lnTo>
                  <a:pt x="841" y="334"/>
                </a:lnTo>
                <a:lnTo>
                  <a:pt x="845" y="341"/>
                </a:lnTo>
                <a:lnTo>
                  <a:pt x="848" y="341"/>
                </a:lnTo>
                <a:lnTo>
                  <a:pt x="852" y="345"/>
                </a:lnTo>
                <a:lnTo>
                  <a:pt x="852" y="341"/>
                </a:lnTo>
                <a:lnTo>
                  <a:pt x="855" y="341"/>
                </a:lnTo>
                <a:lnTo>
                  <a:pt x="859" y="341"/>
                </a:lnTo>
                <a:lnTo>
                  <a:pt x="866" y="341"/>
                </a:lnTo>
                <a:lnTo>
                  <a:pt x="866" y="341"/>
                </a:lnTo>
                <a:lnTo>
                  <a:pt x="869" y="341"/>
                </a:lnTo>
                <a:lnTo>
                  <a:pt x="873" y="341"/>
                </a:lnTo>
                <a:lnTo>
                  <a:pt x="880" y="341"/>
                </a:lnTo>
                <a:lnTo>
                  <a:pt x="887" y="341"/>
                </a:lnTo>
                <a:lnTo>
                  <a:pt x="894" y="341"/>
                </a:lnTo>
                <a:lnTo>
                  <a:pt x="897" y="345"/>
                </a:lnTo>
                <a:lnTo>
                  <a:pt x="901" y="345"/>
                </a:lnTo>
                <a:lnTo>
                  <a:pt x="904" y="345"/>
                </a:lnTo>
                <a:lnTo>
                  <a:pt x="911" y="345"/>
                </a:lnTo>
                <a:lnTo>
                  <a:pt x="919" y="348"/>
                </a:lnTo>
                <a:lnTo>
                  <a:pt x="919" y="348"/>
                </a:lnTo>
                <a:lnTo>
                  <a:pt x="926" y="345"/>
                </a:lnTo>
                <a:lnTo>
                  <a:pt x="926" y="348"/>
                </a:lnTo>
                <a:lnTo>
                  <a:pt x="933" y="348"/>
                </a:lnTo>
                <a:lnTo>
                  <a:pt x="940" y="352"/>
                </a:lnTo>
                <a:lnTo>
                  <a:pt x="943" y="355"/>
                </a:lnTo>
                <a:lnTo>
                  <a:pt x="947" y="355"/>
                </a:lnTo>
                <a:lnTo>
                  <a:pt x="954" y="355"/>
                </a:lnTo>
                <a:lnTo>
                  <a:pt x="957" y="366"/>
                </a:lnTo>
                <a:lnTo>
                  <a:pt x="961" y="370"/>
                </a:lnTo>
                <a:lnTo>
                  <a:pt x="968" y="373"/>
                </a:lnTo>
                <a:lnTo>
                  <a:pt x="971" y="377"/>
                </a:lnTo>
                <a:lnTo>
                  <a:pt x="978" y="384"/>
                </a:lnTo>
                <a:lnTo>
                  <a:pt x="978" y="387"/>
                </a:lnTo>
                <a:lnTo>
                  <a:pt x="978" y="398"/>
                </a:lnTo>
                <a:lnTo>
                  <a:pt x="975" y="398"/>
                </a:lnTo>
                <a:lnTo>
                  <a:pt x="978" y="405"/>
                </a:lnTo>
                <a:lnTo>
                  <a:pt x="978" y="405"/>
                </a:lnTo>
                <a:lnTo>
                  <a:pt x="989" y="408"/>
                </a:lnTo>
                <a:lnTo>
                  <a:pt x="992" y="412"/>
                </a:lnTo>
                <a:lnTo>
                  <a:pt x="999" y="408"/>
                </a:lnTo>
                <a:lnTo>
                  <a:pt x="1006" y="412"/>
                </a:lnTo>
                <a:lnTo>
                  <a:pt x="1006" y="419"/>
                </a:lnTo>
                <a:lnTo>
                  <a:pt x="1003" y="426"/>
                </a:lnTo>
                <a:lnTo>
                  <a:pt x="996" y="429"/>
                </a:lnTo>
                <a:lnTo>
                  <a:pt x="996" y="436"/>
                </a:lnTo>
                <a:lnTo>
                  <a:pt x="996" y="443"/>
                </a:lnTo>
                <a:lnTo>
                  <a:pt x="999" y="447"/>
                </a:lnTo>
                <a:lnTo>
                  <a:pt x="1010" y="450"/>
                </a:lnTo>
                <a:lnTo>
                  <a:pt x="1010" y="450"/>
                </a:lnTo>
                <a:lnTo>
                  <a:pt x="1014" y="454"/>
                </a:lnTo>
                <a:lnTo>
                  <a:pt x="1017" y="454"/>
                </a:lnTo>
                <a:lnTo>
                  <a:pt x="1017" y="454"/>
                </a:lnTo>
                <a:lnTo>
                  <a:pt x="1024" y="457"/>
                </a:lnTo>
                <a:lnTo>
                  <a:pt x="1028" y="461"/>
                </a:lnTo>
                <a:lnTo>
                  <a:pt x="1028" y="461"/>
                </a:lnTo>
                <a:lnTo>
                  <a:pt x="1031" y="465"/>
                </a:lnTo>
                <a:lnTo>
                  <a:pt x="1035" y="465"/>
                </a:lnTo>
                <a:lnTo>
                  <a:pt x="1035" y="465"/>
                </a:lnTo>
                <a:lnTo>
                  <a:pt x="1031" y="465"/>
                </a:lnTo>
                <a:lnTo>
                  <a:pt x="1031" y="472"/>
                </a:lnTo>
                <a:lnTo>
                  <a:pt x="1028" y="475"/>
                </a:lnTo>
                <a:lnTo>
                  <a:pt x="1028" y="475"/>
                </a:lnTo>
                <a:lnTo>
                  <a:pt x="1010" y="514"/>
                </a:lnTo>
                <a:lnTo>
                  <a:pt x="992" y="581"/>
                </a:lnTo>
                <a:lnTo>
                  <a:pt x="975" y="665"/>
                </a:lnTo>
                <a:lnTo>
                  <a:pt x="961" y="725"/>
                </a:lnTo>
                <a:lnTo>
                  <a:pt x="992" y="757"/>
                </a:lnTo>
                <a:lnTo>
                  <a:pt x="1091" y="823"/>
                </a:lnTo>
                <a:lnTo>
                  <a:pt x="1109" y="834"/>
                </a:lnTo>
                <a:lnTo>
                  <a:pt x="1105" y="866"/>
                </a:lnTo>
                <a:lnTo>
                  <a:pt x="1109" y="887"/>
                </a:lnTo>
                <a:lnTo>
                  <a:pt x="1105" y="897"/>
                </a:lnTo>
                <a:lnTo>
                  <a:pt x="1116" y="901"/>
                </a:lnTo>
                <a:lnTo>
                  <a:pt x="1116" y="904"/>
                </a:lnTo>
                <a:lnTo>
                  <a:pt x="1119" y="904"/>
                </a:lnTo>
                <a:lnTo>
                  <a:pt x="1119" y="908"/>
                </a:lnTo>
                <a:lnTo>
                  <a:pt x="1123" y="908"/>
                </a:lnTo>
                <a:lnTo>
                  <a:pt x="1126" y="911"/>
                </a:lnTo>
                <a:lnTo>
                  <a:pt x="1126" y="918"/>
                </a:lnTo>
                <a:lnTo>
                  <a:pt x="1126" y="918"/>
                </a:lnTo>
                <a:lnTo>
                  <a:pt x="1130" y="929"/>
                </a:lnTo>
                <a:lnTo>
                  <a:pt x="1133" y="940"/>
                </a:lnTo>
                <a:lnTo>
                  <a:pt x="1137" y="950"/>
                </a:lnTo>
                <a:lnTo>
                  <a:pt x="1140" y="961"/>
                </a:lnTo>
                <a:lnTo>
                  <a:pt x="1140" y="975"/>
                </a:lnTo>
                <a:lnTo>
                  <a:pt x="1144" y="985"/>
                </a:lnTo>
                <a:lnTo>
                  <a:pt x="1144" y="985"/>
                </a:lnTo>
                <a:lnTo>
                  <a:pt x="1140" y="996"/>
                </a:lnTo>
                <a:lnTo>
                  <a:pt x="1137" y="1006"/>
                </a:lnTo>
                <a:lnTo>
                  <a:pt x="1133" y="1017"/>
                </a:lnTo>
                <a:lnTo>
                  <a:pt x="1130" y="1020"/>
                </a:lnTo>
                <a:lnTo>
                  <a:pt x="1130" y="1024"/>
                </a:lnTo>
                <a:lnTo>
                  <a:pt x="1130" y="1024"/>
                </a:lnTo>
                <a:lnTo>
                  <a:pt x="1126" y="1028"/>
                </a:lnTo>
                <a:lnTo>
                  <a:pt x="1126" y="1031"/>
                </a:lnTo>
                <a:lnTo>
                  <a:pt x="1126" y="1035"/>
                </a:lnTo>
                <a:lnTo>
                  <a:pt x="1126" y="1038"/>
                </a:lnTo>
                <a:lnTo>
                  <a:pt x="1126" y="1042"/>
                </a:lnTo>
                <a:lnTo>
                  <a:pt x="1126" y="1049"/>
                </a:lnTo>
                <a:lnTo>
                  <a:pt x="1126" y="1049"/>
                </a:lnTo>
                <a:lnTo>
                  <a:pt x="1130" y="1052"/>
                </a:lnTo>
                <a:lnTo>
                  <a:pt x="1130" y="1056"/>
                </a:lnTo>
                <a:lnTo>
                  <a:pt x="1137" y="1056"/>
                </a:lnTo>
                <a:lnTo>
                  <a:pt x="1140" y="1056"/>
                </a:lnTo>
                <a:lnTo>
                  <a:pt x="1140" y="1059"/>
                </a:lnTo>
                <a:lnTo>
                  <a:pt x="1144" y="1059"/>
                </a:lnTo>
                <a:lnTo>
                  <a:pt x="1144" y="1063"/>
                </a:lnTo>
                <a:lnTo>
                  <a:pt x="1144" y="1070"/>
                </a:lnTo>
                <a:lnTo>
                  <a:pt x="1147" y="1073"/>
                </a:lnTo>
                <a:lnTo>
                  <a:pt x="1147" y="1073"/>
                </a:lnTo>
                <a:lnTo>
                  <a:pt x="1151" y="1077"/>
                </a:lnTo>
                <a:lnTo>
                  <a:pt x="1154" y="1080"/>
                </a:lnTo>
                <a:lnTo>
                  <a:pt x="1154" y="1084"/>
                </a:lnTo>
                <a:lnTo>
                  <a:pt x="1154" y="1087"/>
                </a:lnTo>
                <a:lnTo>
                  <a:pt x="1154" y="1091"/>
                </a:lnTo>
                <a:lnTo>
                  <a:pt x="1154" y="1094"/>
                </a:lnTo>
                <a:lnTo>
                  <a:pt x="1158" y="1098"/>
                </a:lnTo>
                <a:lnTo>
                  <a:pt x="1158" y="1101"/>
                </a:lnTo>
                <a:lnTo>
                  <a:pt x="1161" y="1101"/>
                </a:lnTo>
                <a:lnTo>
                  <a:pt x="1165" y="1105"/>
                </a:lnTo>
                <a:lnTo>
                  <a:pt x="1168" y="1105"/>
                </a:lnTo>
                <a:lnTo>
                  <a:pt x="1175" y="1105"/>
                </a:lnTo>
                <a:lnTo>
                  <a:pt x="1175" y="1105"/>
                </a:lnTo>
                <a:lnTo>
                  <a:pt x="1179" y="1108"/>
                </a:lnTo>
                <a:lnTo>
                  <a:pt x="1182" y="1108"/>
                </a:lnTo>
                <a:lnTo>
                  <a:pt x="1186" y="1108"/>
                </a:lnTo>
                <a:lnTo>
                  <a:pt x="1189" y="1112"/>
                </a:lnTo>
                <a:lnTo>
                  <a:pt x="1189" y="1112"/>
                </a:lnTo>
                <a:lnTo>
                  <a:pt x="1193" y="1119"/>
                </a:lnTo>
                <a:lnTo>
                  <a:pt x="1193" y="1133"/>
                </a:lnTo>
                <a:lnTo>
                  <a:pt x="1193" y="1144"/>
                </a:lnTo>
                <a:lnTo>
                  <a:pt x="1193" y="1147"/>
                </a:lnTo>
                <a:lnTo>
                  <a:pt x="1175" y="1151"/>
                </a:lnTo>
                <a:lnTo>
                  <a:pt x="1024" y="1165"/>
                </a:lnTo>
                <a:lnTo>
                  <a:pt x="961" y="1172"/>
                </a:lnTo>
                <a:lnTo>
                  <a:pt x="845" y="1200"/>
                </a:lnTo>
                <a:lnTo>
                  <a:pt x="757" y="1218"/>
                </a:lnTo>
                <a:lnTo>
                  <a:pt x="707" y="1221"/>
                </a:lnTo>
                <a:lnTo>
                  <a:pt x="704" y="1221"/>
                </a:lnTo>
                <a:lnTo>
                  <a:pt x="686" y="1221"/>
                </a:lnTo>
                <a:lnTo>
                  <a:pt x="546" y="1221"/>
                </a:lnTo>
                <a:lnTo>
                  <a:pt x="517" y="1189"/>
                </a:lnTo>
                <a:lnTo>
                  <a:pt x="493" y="1193"/>
                </a:lnTo>
                <a:lnTo>
                  <a:pt x="444" y="1203"/>
                </a:lnTo>
                <a:lnTo>
                  <a:pt x="437" y="1225"/>
                </a:lnTo>
                <a:lnTo>
                  <a:pt x="342" y="1225"/>
                </a:lnTo>
                <a:lnTo>
                  <a:pt x="331" y="1221"/>
                </a:lnTo>
                <a:lnTo>
                  <a:pt x="299" y="1203"/>
                </a:lnTo>
                <a:lnTo>
                  <a:pt x="296" y="1207"/>
                </a:lnTo>
                <a:lnTo>
                  <a:pt x="257" y="1203"/>
                </a:lnTo>
                <a:lnTo>
                  <a:pt x="257" y="1225"/>
                </a:lnTo>
                <a:lnTo>
                  <a:pt x="145" y="1225"/>
                </a:lnTo>
                <a:lnTo>
                  <a:pt x="145" y="1221"/>
                </a:lnTo>
                <a:lnTo>
                  <a:pt x="145" y="1218"/>
                </a:lnTo>
                <a:lnTo>
                  <a:pt x="145" y="1207"/>
                </a:lnTo>
                <a:lnTo>
                  <a:pt x="145" y="1006"/>
                </a:lnTo>
                <a:lnTo>
                  <a:pt x="148" y="1003"/>
                </a:lnTo>
                <a:lnTo>
                  <a:pt x="152" y="989"/>
                </a:lnTo>
                <a:lnTo>
                  <a:pt x="176" y="975"/>
                </a:lnTo>
                <a:lnTo>
                  <a:pt x="183" y="971"/>
                </a:lnTo>
                <a:lnTo>
                  <a:pt x="194" y="961"/>
                </a:lnTo>
                <a:lnTo>
                  <a:pt x="204" y="950"/>
                </a:lnTo>
                <a:lnTo>
                  <a:pt x="176" y="929"/>
                </a:lnTo>
                <a:lnTo>
                  <a:pt x="169" y="929"/>
                </a:lnTo>
                <a:lnTo>
                  <a:pt x="145" y="925"/>
                </a:lnTo>
                <a:lnTo>
                  <a:pt x="120" y="911"/>
                </a:lnTo>
                <a:lnTo>
                  <a:pt x="0" y="644"/>
                </a:lnTo>
                <a:lnTo>
                  <a:pt x="0" y="644"/>
                </a:lnTo>
                <a:lnTo>
                  <a:pt x="0" y="640"/>
                </a:lnTo>
                <a:lnTo>
                  <a:pt x="4" y="637"/>
                </a:lnTo>
                <a:lnTo>
                  <a:pt x="4" y="633"/>
                </a:lnTo>
                <a:lnTo>
                  <a:pt x="11" y="633"/>
                </a:lnTo>
                <a:lnTo>
                  <a:pt x="11" y="630"/>
                </a:lnTo>
                <a:lnTo>
                  <a:pt x="11" y="63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6419850" y="5005397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smtClean="0">
                <a:latin typeface="+mn-lt"/>
              </a:rPr>
              <a:t>Plateau</a:t>
            </a:r>
          </a:p>
          <a:p>
            <a:pPr algn="ctr"/>
            <a:r>
              <a:rPr lang="en-US" sz="1800" dirty="0" smtClean="0">
                <a:latin typeface="+mn-lt"/>
              </a:rPr>
              <a:t>40 %</a:t>
            </a:r>
            <a:endParaRPr lang="en-US" sz="1800" b="0" i="0" dirty="0">
              <a:latin typeface="+mn-lt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5312621" y="4966384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latin typeface="+mn-lt"/>
              </a:rPr>
              <a:t>Zou</a:t>
            </a:r>
            <a:endParaRPr lang="en-US" sz="1800" b="0" i="0" dirty="0" smtClean="0">
              <a:latin typeface="+mn-lt"/>
            </a:endParaRPr>
          </a:p>
          <a:p>
            <a:pPr algn="ctr"/>
            <a:r>
              <a:rPr lang="en-US" sz="1800" dirty="0" smtClean="0">
                <a:latin typeface="+mn-lt"/>
              </a:rPr>
              <a:t>56 %</a:t>
            </a:r>
            <a:endParaRPr lang="en-US" sz="1800" b="0" i="0" dirty="0">
              <a:latin typeface="+mn-lt"/>
            </a:endParaRPr>
          </a:p>
        </p:txBody>
      </p:sp>
      <p:sp>
        <p:nvSpPr>
          <p:cNvPr id="213" name="TextBox 212"/>
          <p:cNvSpPr txBox="1"/>
          <p:nvPr/>
        </p:nvSpPr>
        <p:spPr>
          <a:xfrm>
            <a:off x="6122194" y="811214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solidFill>
                  <a:schemeClr val="bg1"/>
                </a:solidFill>
                <a:latin typeface="+mn-lt"/>
              </a:rPr>
              <a:t>Alibori</a:t>
            </a:r>
            <a:endParaRPr lang="en-US" sz="1800" b="0" i="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26 %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5607050" y="6267087"/>
            <a:ext cx="1319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latin typeface="+mn-lt"/>
              </a:rPr>
              <a:t>Atlantique</a:t>
            </a:r>
            <a:endParaRPr lang="en-US" sz="1800" b="0" i="0" dirty="0" smtClean="0">
              <a:latin typeface="+mn-lt"/>
            </a:endParaRPr>
          </a:p>
          <a:p>
            <a:pPr algn="ctr"/>
            <a:r>
              <a:rPr lang="en-US" sz="1800" dirty="0" smtClean="0">
                <a:latin typeface="+mn-lt"/>
              </a:rPr>
              <a:t>35 %</a:t>
            </a:r>
            <a:endParaRPr lang="en-US" sz="1800" b="0" i="0" dirty="0">
              <a:latin typeface="+mn-lt"/>
            </a:endParaRPr>
          </a:p>
        </p:txBody>
      </p:sp>
      <p:cxnSp>
        <p:nvCxnSpPr>
          <p:cNvPr id="27" name="Straight Connector 26"/>
          <p:cNvCxnSpPr/>
          <p:nvPr/>
        </p:nvCxnSpPr>
        <p:spPr bwMode="auto">
          <a:xfrm flipH="1">
            <a:off x="1570038" y="5284788"/>
            <a:ext cx="7937" cy="9525"/>
          </a:xfrm>
          <a:prstGeom prst="lin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6" name="Title 1"/>
          <p:cNvSpPr txBox="1">
            <a:spLocks/>
          </p:cNvSpPr>
          <p:nvPr/>
        </p:nvSpPr>
        <p:spPr>
          <a:xfrm>
            <a:off x="-40356" y="0"/>
            <a:ext cx="5907756" cy="16489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fr-SN" sz="4000" dirty="0"/>
              <a:t>Couverture </a:t>
            </a:r>
            <a:r>
              <a:rPr lang="fr-SN" sz="4000" dirty="0" smtClean="0"/>
              <a:t>vaccinale par département</a:t>
            </a:r>
            <a:endParaRPr lang="fr-SN" sz="4000" dirty="0" smtClean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1523124"/>
            <a:ext cx="1454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+mn-lt"/>
              </a:rPr>
              <a:t>Bénin</a:t>
            </a:r>
            <a:r>
              <a:rPr lang="en-US" b="1" dirty="0" smtClean="0">
                <a:latin typeface="+mn-lt"/>
              </a:rPr>
              <a:t>: 46 %</a:t>
            </a:r>
            <a:endParaRPr lang="en-US" b="1" dirty="0">
              <a:latin typeface="+mn-lt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6011863" y="5630863"/>
            <a:ext cx="581025" cy="698500"/>
          </a:xfrm>
          <a:custGeom>
            <a:avLst/>
            <a:gdLst>
              <a:gd name="T0" fmla="*/ 310 w 366"/>
              <a:gd name="T1" fmla="*/ 3 h 440"/>
              <a:gd name="T2" fmla="*/ 307 w 366"/>
              <a:gd name="T3" fmla="*/ 17 h 440"/>
              <a:gd name="T4" fmla="*/ 296 w 366"/>
              <a:gd name="T5" fmla="*/ 42 h 440"/>
              <a:gd name="T6" fmla="*/ 310 w 366"/>
              <a:gd name="T7" fmla="*/ 77 h 440"/>
              <a:gd name="T8" fmla="*/ 314 w 366"/>
              <a:gd name="T9" fmla="*/ 116 h 440"/>
              <a:gd name="T10" fmla="*/ 314 w 366"/>
              <a:gd name="T11" fmla="*/ 144 h 440"/>
              <a:gd name="T12" fmla="*/ 307 w 366"/>
              <a:gd name="T13" fmla="*/ 190 h 440"/>
              <a:gd name="T14" fmla="*/ 307 w 366"/>
              <a:gd name="T15" fmla="*/ 218 h 440"/>
              <a:gd name="T16" fmla="*/ 321 w 366"/>
              <a:gd name="T17" fmla="*/ 267 h 440"/>
              <a:gd name="T18" fmla="*/ 366 w 366"/>
              <a:gd name="T19" fmla="*/ 299 h 440"/>
              <a:gd name="T20" fmla="*/ 349 w 366"/>
              <a:gd name="T21" fmla="*/ 345 h 440"/>
              <a:gd name="T22" fmla="*/ 331 w 366"/>
              <a:gd name="T23" fmla="*/ 376 h 440"/>
              <a:gd name="T24" fmla="*/ 289 w 366"/>
              <a:gd name="T25" fmla="*/ 376 h 440"/>
              <a:gd name="T26" fmla="*/ 275 w 366"/>
              <a:gd name="T27" fmla="*/ 412 h 440"/>
              <a:gd name="T28" fmla="*/ 261 w 366"/>
              <a:gd name="T29" fmla="*/ 412 h 440"/>
              <a:gd name="T30" fmla="*/ 247 w 366"/>
              <a:gd name="T31" fmla="*/ 415 h 440"/>
              <a:gd name="T32" fmla="*/ 233 w 366"/>
              <a:gd name="T33" fmla="*/ 415 h 440"/>
              <a:gd name="T34" fmla="*/ 212 w 366"/>
              <a:gd name="T35" fmla="*/ 415 h 440"/>
              <a:gd name="T36" fmla="*/ 201 w 366"/>
              <a:gd name="T37" fmla="*/ 415 h 440"/>
              <a:gd name="T38" fmla="*/ 194 w 366"/>
              <a:gd name="T39" fmla="*/ 419 h 440"/>
              <a:gd name="T40" fmla="*/ 176 w 366"/>
              <a:gd name="T41" fmla="*/ 419 h 440"/>
              <a:gd name="T42" fmla="*/ 169 w 366"/>
              <a:gd name="T43" fmla="*/ 419 h 440"/>
              <a:gd name="T44" fmla="*/ 162 w 366"/>
              <a:gd name="T45" fmla="*/ 422 h 440"/>
              <a:gd name="T46" fmla="*/ 155 w 366"/>
              <a:gd name="T47" fmla="*/ 422 h 440"/>
              <a:gd name="T48" fmla="*/ 145 w 366"/>
              <a:gd name="T49" fmla="*/ 422 h 440"/>
              <a:gd name="T50" fmla="*/ 141 w 366"/>
              <a:gd name="T51" fmla="*/ 426 h 440"/>
              <a:gd name="T52" fmla="*/ 124 w 366"/>
              <a:gd name="T53" fmla="*/ 426 h 440"/>
              <a:gd name="T54" fmla="*/ 120 w 366"/>
              <a:gd name="T55" fmla="*/ 426 h 440"/>
              <a:gd name="T56" fmla="*/ 110 w 366"/>
              <a:gd name="T57" fmla="*/ 426 h 440"/>
              <a:gd name="T58" fmla="*/ 103 w 366"/>
              <a:gd name="T59" fmla="*/ 429 h 440"/>
              <a:gd name="T60" fmla="*/ 99 w 366"/>
              <a:gd name="T61" fmla="*/ 429 h 440"/>
              <a:gd name="T62" fmla="*/ 92 w 366"/>
              <a:gd name="T63" fmla="*/ 433 h 440"/>
              <a:gd name="T64" fmla="*/ 81 w 366"/>
              <a:gd name="T65" fmla="*/ 433 h 440"/>
              <a:gd name="T66" fmla="*/ 78 w 366"/>
              <a:gd name="T67" fmla="*/ 433 h 440"/>
              <a:gd name="T68" fmla="*/ 64 w 366"/>
              <a:gd name="T69" fmla="*/ 436 h 440"/>
              <a:gd name="T70" fmla="*/ 53 w 366"/>
              <a:gd name="T71" fmla="*/ 436 h 440"/>
              <a:gd name="T72" fmla="*/ 46 w 366"/>
              <a:gd name="T73" fmla="*/ 440 h 440"/>
              <a:gd name="T74" fmla="*/ 25 w 366"/>
              <a:gd name="T75" fmla="*/ 440 h 440"/>
              <a:gd name="T76" fmla="*/ 15 w 366"/>
              <a:gd name="T77" fmla="*/ 412 h 440"/>
              <a:gd name="T78" fmla="*/ 4 w 366"/>
              <a:gd name="T79" fmla="*/ 390 h 440"/>
              <a:gd name="T80" fmla="*/ 11 w 366"/>
              <a:gd name="T81" fmla="*/ 345 h 440"/>
              <a:gd name="T82" fmla="*/ 29 w 366"/>
              <a:gd name="T83" fmla="*/ 310 h 440"/>
              <a:gd name="T84" fmla="*/ 25 w 366"/>
              <a:gd name="T85" fmla="*/ 257 h 440"/>
              <a:gd name="T86" fmla="*/ 32 w 366"/>
              <a:gd name="T87" fmla="*/ 222 h 440"/>
              <a:gd name="T88" fmla="*/ 53 w 366"/>
              <a:gd name="T89" fmla="*/ 190 h 440"/>
              <a:gd name="T90" fmla="*/ 60 w 366"/>
              <a:gd name="T91" fmla="*/ 155 h 440"/>
              <a:gd name="T92" fmla="*/ 71 w 366"/>
              <a:gd name="T93" fmla="*/ 123 h 440"/>
              <a:gd name="T94" fmla="*/ 85 w 366"/>
              <a:gd name="T95" fmla="*/ 70 h 440"/>
              <a:gd name="T96" fmla="*/ 106 w 366"/>
              <a:gd name="T97" fmla="*/ 42 h 440"/>
              <a:gd name="T98" fmla="*/ 127 w 366"/>
              <a:gd name="T99" fmla="*/ 28 h 440"/>
              <a:gd name="T100" fmla="*/ 226 w 366"/>
              <a:gd name="T101" fmla="*/ 17 h 440"/>
              <a:gd name="T102" fmla="*/ 275 w 366"/>
              <a:gd name="T103" fmla="*/ 14 h 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66" h="440">
                <a:moveTo>
                  <a:pt x="275" y="14"/>
                </a:moveTo>
                <a:lnTo>
                  <a:pt x="296" y="0"/>
                </a:lnTo>
                <a:lnTo>
                  <a:pt x="303" y="0"/>
                </a:lnTo>
                <a:lnTo>
                  <a:pt x="310" y="3"/>
                </a:lnTo>
                <a:lnTo>
                  <a:pt x="303" y="7"/>
                </a:lnTo>
                <a:lnTo>
                  <a:pt x="303" y="14"/>
                </a:lnTo>
                <a:lnTo>
                  <a:pt x="307" y="14"/>
                </a:lnTo>
                <a:lnTo>
                  <a:pt x="307" y="17"/>
                </a:lnTo>
                <a:lnTo>
                  <a:pt x="296" y="25"/>
                </a:lnTo>
                <a:lnTo>
                  <a:pt x="292" y="28"/>
                </a:lnTo>
                <a:lnTo>
                  <a:pt x="292" y="35"/>
                </a:lnTo>
                <a:lnTo>
                  <a:pt x="296" y="42"/>
                </a:lnTo>
                <a:lnTo>
                  <a:pt x="303" y="42"/>
                </a:lnTo>
                <a:lnTo>
                  <a:pt x="307" y="49"/>
                </a:lnTo>
                <a:lnTo>
                  <a:pt x="307" y="63"/>
                </a:lnTo>
                <a:lnTo>
                  <a:pt x="310" y="77"/>
                </a:lnTo>
                <a:lnTo>
                  <a:pt x="314" y="88"/>
                </a:lnTo>
                <a:lnTo>
                  <a:pt x="324" y="98"/>
                </a:lnTo>
                <a:lnTo>
                  <a:pt x="317" y="109"/>
                </a:lnTo>
                <a:lnTo>
                  <a:pt x="314" y="116"/>
                </a:lnTo>
                <a:lnTo>
                  <a:pt x="310" y="123"/>
                </a:lnTo>
                <a:lnTo>
                  <a:pt x="314" y="130"/>
                </a:lnTo>
                <a:lnTo>
                  <a:pt x="314" y="141"/>
                </a:lnTo>
                <a:lnTo>
                  <a:pt x="314" y="144"/>
                </a:lnTo>
                <a:lnTo>
                  <a:pt x="324" y="148"/>
                </a:lnTo>
                <a:lnTo>
                  <a:pt x="317" y="165"/>
                </a:lnTo>
                <a:lnTo>
                  <a:pt x="314" y="179"/>
                </a:lnTo>
                <a:lnTo>
                  <a:pt x="307" y="190"/>
                </a:lnTo>
                <a:lnTo>
                  <a:pt x="307" y="197"/>
                </a:lnTo>
                <a:lnTo>
                  <a:pt x="307" y="208"/>
                </a:lnTo>
                <a:lnTo>
                  <a:pt x="307" y="215"/>
                </a:lnTo>
                <a:lnTo>
                  <a:pt x="307" y="218"/>
                </a:lnTo>
                <a:lnTo>
                  <a:pt x="310" y="222"/>
                </a:lnTo>
                <a:lnTo>
                  <a:pt x="314" y="239"/>
                </a:lnTo>
                <a:lnTo>
                  <a:pt x="317" y="253"/>
                </a:lnTo>
                <a:lnTo>
                  <a:pt x="321" y="267"/>
                </a:lnTo>
                <a:lnTo>
                  <a:pt x="324" y="278"/>
                </a:lnTo>
                <a:lnTo>
                  <a:pt x="335" y="288"/>
                </a:lnTo>
                <a:lnTo>
                  <a:pt x="349" y="295"/>
                </a:lnTo>
                <a:lnTo>
                  <a:pt x="366" y="299"/>
                </a:lnTo>
                <a:lnTo>
                  <a:pt x="363" y="310"/>
                </a:lnTo>
                <a:lnTo>
                  <a:pt x="363" y="324"/>
                </a:lnTo>
                <a:lnTo>
                  <a:pt x="359" y="338"/>
                </a:lnTo>
                <a:lnTo>
                  <a:pt x="349" y="345"/>
                </a:lnTo>
                <a:lnTo>
                  <a:pt x="345" y="352"/>
                </a:lnTo>
                <a:lnTo>
                  <a:pt x="338" y="362"/>
                </a:lnTo>
                <a:lnTo>
                  <a:pt x="335" y="369"/>
                </a:lnTo>
                <a:lnTo>
                  <a:pt x="331" y="376"/>
                </a:lnTo>
                <a:lnTo>
                  <a:pt x="321" y="376"/>
                </a:lnTo>
                <a:lnTo>
                  <a:pt x="310" y="376"/>
                </a:lnTo>
                <a:lnTo>
                  <a:pt x="303" y="376"/>
                </a:lnTo>
                <a:lnTo>
                  <a:pt x="289" y="376"/>
                </a:lnTo>
                <a:lnTo>
                  <a:pt x="278" y="373"/>
                </a:lnTo>
                <a:lnTo>
                  <a:pt x="275" y="380"/>
                </a:lnTo>
                <a:lnTo>
                  <a:pt x="275" y="390"/>
                </a:lnTo>
                <a:lnTo>
                  <a:pt x="275" y="412"/>
                </a:lnTo>
                <a:lnTo>
                  <a:pt x="268" y="412"/>
                </a:lnTo>
                <a:lnTo>
                  <a:pt x="268" y="412"/>
                </a:lnTo>
                <a:lnTo>
                  <a:pt x="261" y="412"/>
                </a:lnTo>
                <a:lnTo>
                  <a:pt x="261" y="412"/>
                </a:lnTo>
                <a:lnTo>
                  <a:pt x="250" y="412"/>
                </a:lnTo>
                <a:lnTo>
                  <a:pt x="250" y="412"/>
                </a:lnTo>
                <a:lnTo>
                  <a:pt x="247" y="412"/>
                </a:lnTo>
                <a:lnTo>
                  <a:pt x="247" y="415"/>
                </a:lnTo>
                <a:lnTo>
                  <a:pt x="240" y="415"/>
                </a:lnTo>
                <a:lnTo>
                  <a:pt x="240" y="415"/>
                </a:lnTo>
                <a:lnTo>
                  <a:pt x="233" y="415"/>
                </a:lnTo>
                <a:lnTo>
                  <a:pt x="233" y="415"/>
                </a:lnTo>
                <a:lnTo>
                  <a:pt x="226" y="415"/>
                </a:lnTo>
                <a:lnTo>
                  <a:pt x="226" y="415"/>
                </a:lnTo>
                <a:lnTo>
                  <a:pt x="212" y="415"/>
                </a:lnTo>
                <a:lnTo>
                  <a:pt x="212" y="415"/>
                </a:lnTo>
                <a:lnTo>
                  <a:pt x="205" y="415"/>
                </a:lnTo>
                <a:lnTo>
                  <a:pt x="205" y="415"/>
                </a:lnTo>
                <a:lnTo>
                  <a:pt x="201" y="415"/>
                </a:lnTo>
                <a:lnTo>
                  <a:pt x="201" y="415"/>
                </a:lnTo>
                <a:lnTo>
                  <a:pt x="198" y="415"/>
                </a:lnTo>
                <a:lnTo>
                  <a:pt x="198" y="419"/>
                </a:lnTo>
                <a:lnTo>
                  <a:pt x="194" y="419"/>
                </a:lnTo>
                <a:lnTo>
                  <a:pt x="194" y="419"/>
                </a:lnTo>
                <a:lnTo>
                  <a:pt x="187" y="419"/>
                </a:lnTo>
                <a:lnTo>
                  <a:pt x="183" y="419"/>
                </a:lnTo>
                <a:lnTo>
                  <a:pt x="176" y="419"/>
                </a:lnTo>
                <a:lnTo>
                  <a:pt x="176" y="419"/>
                </a:lnTo>
                <a:lnTo>
                  <a:pt x="173" y="419"/>
                </a:lnTo>
                <a:lnTo>
                  <a:pt x="173" y="419"/>
                </a:lnTo>
                <a:lnTo>
                  <a:pt x="169" y="419"/>
                </a:lnTo>
                <a:lnTo>
                  <a:pt x="169" y="419"/>
                </a:lnTo>
                <a:lnTo>
                  <a:pt x="166" y="419"/>
                </a:lnTo>
                <a:lnTo>
                  <a:pt x="166" y="422"/>
                </a:lnTo>
                <a:lnTo>
                  <a:pt x="162" y="422"/>
                </a:lnTo>
                <a:lnTo>
                  <a:pt x="162" y="422"/>
                </a:lnTo>
                <a:lnTo>
                  <a:pt x="159" y="422"/>
                </a:lnTo>
                <a:lnTo>
                  <a:pt x="159" y="422"/>
                </a:lnTo>
                <a:lnTo>
                  <a:pt x="155" y="422"/>
                </a:lnTo>
                <a:lnTo>
                  <a:pt x="155" y="422"/>
                </a:lnTo>
                <a:lnTo>
                  <a:pt x="152" y="422"/>
                </a:lnTo>
                <a:lnTo>
                  <a:pt x="152" y="422"/>
                </a:lnTo>
                <a:lnTo>
                  <a:pt x="148" y="422"/>
                </a:lnTo>
                <a:lnTo>
                  <a:pt x="145" y="422"/>
                </a:lnTo>
                <a:lnTo>
                  <a:pt x="145" y="422"/>
                </a:lnTo>
                <a:lnTo>
                  <a:pt x="145" y="422"/>
                </a:lnTo>
                <a:lnTo>
                  <a:pt x="141" y="422"/>
                </a:lnTo>
                <a:lnTo>
                  <a:pt x="141" y="426"/>
                </a:lnTo>
                <a:lnTo>
                  <a:pt x="134" y="426"/>
                </a:lnTo>
                <a:lnTo>
                  <a:pt x="134" y="426"/>
                </a:lnTo>
                <a:lnTo>
                  <a:pt x="127" y="426"/>
                </a:lnTo>
                <a:lnTo>
                  <a:pt x="124" y="426"/>
                </a:lnTo>
                <a:lnTo>
                  <a:pt x="124" y="426"/>
                </a:lnTo>
                <a:lnTo>
                  <a:pt x="124" y="426"/>
                </a:lnTo>
                <a:lnTo>
                  <a:pt x="120" y="426"/>
                </a:lnTo>
                <a:lnTo>
                  <a:pt x="120" y="426"/>
                </a:lnTo>
                <a:lnTo>
                  <a:pt x="113" y="426"/>
                </a:lnTo>
                <a:lnTo>
                  <a:pt x="113" y="426"/>
                </a:lnTo>
                <a:lnTo>
                  <a:pt x="110" y="426"/>
                </a:lnTo>
                <a:lnTo>
                  <a:pt x="110" y="426"/>
                </a:lnTo>
                <a:lnTo>
                  <a:pt x="106" y="426"/>
                </a:lnTo>
                <a:lnTo>
                  <a:pt x="106" y="426"/>
                </a:lnTo>
                <a:lnTo>
                  <a:pt x="103" y="426"/>
                </a:lnTo>
                <a:lnTo>
                  <a:pt x="103" y="429"/>
                </a:lnTo>
                <a:lnTo>
                  <a:pt x="103" y="429"/>
                </a:lnTo>
                <a:lnTo>
                  <a:pt x="103" y="429"/>
                </a:lnTo>
                <a:lnTo>
                  <a:pt x="99" y="429"/>
                </a:lnTo>
                <a:lnTo>
                  <a:pt x="99" y="429"/>
                </a:lnTo>
                <a:lnTo>
                  <a:pt x="92" y="429"/>
                </a:lnTo>
                <a:lnTo>
                  <a:pt x="92" y="433"/>
                </a:lnTo>
                <a:lnTo>
                  <a:pt x="92" y="433"/>
                </a:lnTo>
                <a:lnTo>
                  <a:pt x="92" y="433"/>
                </a:lnTo>
                <a:lnTo>
                  <a:pt x="88" y="433"/>
                </a:lnTo>
                <a:lnTo>
                  <a:pt x="88" y="433"/>
                </a:lnTo>
                <a:lnTo>
                  <a:pt x="81" y="433"/>
                </a:lnTo>
                <a:lnTo>
                  <a:pt x="81" y="433"/>
                </a:lnTo>
                <a:lnTo>
                  <a:pt x="81" y="433"/>
                </a:lnTo>
                <a:lnTo>
                  <a:pt x="81" y="433"/>
                </a:lnTo>
                <a:lnTo>
                  <a:pt x="78" y="433"/>
                </a:lnTo>
                <a:lnTo>
                  <a:pt x="78" y="433"/>
                </a:lnTo>
                <a:lnTo>
                  <a:pt x="74" y="433"/>
                </a:lnTo>
                <a:lnTo>
                  <a:pt x="71" y="436"/>
                </a:lnTo>
                <a:lnTo>
                  <a:pt x="64" y="436"/>
                </a:lnTo>
                <a:lnTo>
                  <a:pt x="64" y="436"/>
                </a:lnTo>
                <a:lnTo>
                  <a:pt x="57" y="436"/>
                </a:lnTo>
                <a:lnTo>
                  <a:pt x="57" y="436"/>
                </a:lnTo>
                <a:lnTo>
                  <a:pt x="57" y="436"/>
                </a:lnTo>
                <a:lnTo>
                  <a:pt x="53" y="436"/>
                </a:lnTo>
                <a:lnTo>
                  <a:pt x="50" y="436"/>
                </a:lnTo>
                <a:lnTo>
                  <a:pt x="50" y="436"/>
                </a:lnTo>
                <a:lnTo>
                  <a:pt x="46" y="436"/>
                </a:lnTo>
                <a:lnTo>
                  <a:pt x="46" y="440"/>
                </a:lnTo>
                <a:lnTo>
                  <a:pt x="39" y="436"/>
                </a:lnTo>
                <a:lnTo>
                  <a:pt x="39" y="440"/>
                </a:lnTo>
                <a:lnTo>
                  <a:pt x="29" y="440"/>
                </a:lnTo>
                <a:lnTo>
                  <a:pt x="25" y="440"/>
                </a:lnTo>
                <a:lnTo>
                  <a:pt x="18" y="426"/>
                </a:lnTo>
                <a:lnTo>
                  <a:pt x="18" y="426"/>
                </a:lnTo>
                <a:lnTo>
                  <a:pt x="11" y="419"/>
                </a:lnTo>
                <a:lnTo>
                  <a:pt x="15" y="412"/>
                </a:lnTo>
                <a:lnTo>
                  <a:pt x="15" y="405"/>
                </a:lnTo>
                <a:lnTo>
                  <a:pt x="15" y="405"/>
                </a:lnTo>
                <a:lnTo>
                  <a:pt x="8" y="398"/>
                </a:lnTo>
                <a:lnTo>
                  <a:pt x="4" y="390"/>
                </a:lnTo>
                <a:lnTo>
                  <a:pt x="0" y="383"/>
                </a:lnTo>
                <a:lnTo>
                  <a:pt x="0" y="373"/>
                </a:lnTo>
                <a:lnTo>
                  <a:pt x="0" y="366"/>
                </a:lnTo>
                <a:lnTo>
                  <a:pt x="11" y="345"/>
                </a:lnTo>
                <a:lnTo>
                  <a:pt x="15" y="334"/>
                </a:lnTo>
                <a:lnTo>
                  <a:pt x="22" y="327"/>
                </a:lnTo>
                <a:lnTo>
                  <a:pt x="25" y="320"/>
                </a:lnTo>
                <a:lnTo>
                  <a:pt x="29" y="310"/>
                </a:lnTo>
                <a:lnTo>
                  <a:pt x="29" y="299"/>
                </a:lnTo>
                <a:lnTo>
                  <a:pt x="29" y="288"/>
                </a:lnTo>
                <a:lnTo>
                  <a:pt x="29" y="271"/>
                </a:lnTo>
                <a:lnTo>
                  <a:pt x="25" y="257"/>
                </a:lnTo>
                <a:lnTo>
                  <a:pt x="25" y="243"/>
                </a:lnTo>
                <a:lnTo>
                  <a:pt x="25" y="232"/>
                </a:lnTo>
                <a:lnTo>
                  <a:pt x="32" y="229"/>
                </a:lnTo>
                <a:lnTo>
                  <a:pt x="32" y="222"/>
                </a:lnTo>
                <a:lnTo>
                  <a:pt x="36" y="211"/>
                </a:lnTo>
                <a:lnTo>
                  <a:pt x="36" y="197"/>
                </a:lnTo>
                <a:lnTo>
                  <a:pt x="43" y="197"/>
                </a:lnTo>
                <a:lnTo>
                  <a:pt x="53" y="190"/>
                </a:lnTo>
                <a:lnTo>
                  <a:pt x="64" y="179"/>
                </a:lnTo>
                <a:lnTo>
                  <a:pt x="60" y="165"/>
                </a:lnTo>
                <a:lnTo>
                  <a:pt x="60" y="158"/>
                </a:lnTo>
                <a:lnTo>
                  <a:pt x="60" y="155"/>
                </a:lnTo>
                <a:lnTo>
                  <a:pt x="60" y="148"/>
                </a:lnTo>
                <a:lnTo>
                  <a:pt x="60" y="141"/>
                </a:lnTo>
                <a:lnTo>
                  <a:pt x="60" y="134"/>
                </a:lnTo>
                <a:lnTo>
                  <a:pt x="71" y="123"/>
                </a:lnTo>
                <a:lnTo>
                  <a:pt x="74" y="109"/>
                </a:lnTo>
                <a:lnTo>
                  <a:pt x="81" y="98"/>
                </a:lnTo>
                <a:lnTo>
                  <a:pt x="81" y="84"/>
                </a:lnTo>
                <a:lnTo>
                  <a:pt x="85" y="70"/>
                </a:lnTo>
                <a:lnTo>
                  <a:pt x="88" y="63"/>
                </a:lnTo>
                <a:lnTo>
                  <a:pt x="95" y="60"/>
                </a:lnTo>
                <a:lnTo>
                  <a:pt x="106" y="53"/>
                </a:lnTo>
                <a:lnTo>
                  <a:pt x="106" y="42"/>
                </a:lnTo>
                <a:lnTo>
                  <a:pt x="99" y="35"/>
                </a:lnTo>
                <a:lnTo>
                  <a:pt x="92" y="28"/>
                </a:lnTo>
                <a:lnTo>
                  <a:pt x="110" y="28"/>
                </a:lnTo>
                <a:lnTo>
                  <a:pt x="127" y="28"/>
                </a:lnTo>
                <a:lnTo>
                  <a:pt x="159" y="28"/>
                </a:lnTo>
                <a:lnTo>
                  <a:pt x="187" y="28"/>
                </a:lnTo>
                <a:lnTo>
                  <a:pt x="205" y="28"/>
                </a:lnTo>
                <a:lnTo>
                  <a:pt x="226" y="17"/>
                </a:lnTo>
                <a:lnTo>
                  <a:pt x="247" y="10"/>
                </a:lnTo>
                <a:lnTo>
                  <a:pt x="257" y="32"/>
                </a:lnTo>
                <a:lnTo>
                  <a:pt x="275" y="14"/>
                </a:lnTo>
                <a:lnTo>
                  <a:pt x="275" y="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6035675" y="1831975"/>
            <a:ext cx="1958975" cy="1949450"/>
          </a:xfrm>
          <a:custGeom>
            <a:avLst/>
            <a:gdLst>
              <a:gd name="T0" fmla="*/ 1210 w 1234"/>
              <a:gd name="T1" fmla="*/ 120 h 1228"/>
              <a:gd name="T2" fmla="*/ 1196 w 1234"/>
              <a:gd name="T3" fmla="*/ 151 h 1228"/>
              <a:gd name="T4" fmla="*/ 1168 w 1234"/>
              <a:gd name="T5" fmla="*/ 151 h 1228"/>
              <a:gd name="T6" fmla="*/ 1139 w 1234"/>
              <a:gd name="T7" fmla="*/ 134 h 1228"/>
              <a:gd name="T8" fmla="*/ 1111 w 1234"/>
              <a:gd name="T9" fmla="*/ 144 h 1228"/>
              <a:gd name="T10" fmla="*/ 1090 w 1234"/>
              <a:gd name="T11" fmla="*/ 166 h 1228"/>
              <a:gd name="T12" fmla="*/ 1066 w 1234"/>
              <a:gd name="T13" fmla="*/ 222 h 1228"/>
              <a:gd name="T14" fmla="*/ 1104 w 1234"/>
              <a:gd name="T15" fmla="*/ 299 h 1228"/>
              <a:gd name="T16" fmla="*/ 1122 w 1234"/>
              <a:gd name="T17" fmla="*/ 324 h 1228"/>
              <a:gd name="T18" fmla="*/ 1111 w 1234"/>
              <a:gd name="T19" fmla="*/ 363 h 1228"/>
              <a:gd name="T20" fmla="*/ 1087 w 1234"/>
              <a:gd name="T21" fmla="*/ 373 h 1228"/>
              <a:gd name="T22" fmla="*/ 1083 w 1234"/>
              <a:gd name="T23" fmla="*/ 408 h 1228"/>
              <a:gd name="T24" fmla="*/ 1076 w 1234"/>
              <a:gd name="T25" fmla="*/ 451 h 1228"/>
              <a:gd name="T26" fmla="*/ 1055 w 1234"/>
              <a:gd name="T27" fmla="*/ 475 h 1228"/>
              <a:gd name="T28" fmla="*/ 1037 w 1234"/>
              <a:gd name="T29" fmla="*/ 503 h 1228"/>
              <a:gd name="T30" fmla="*/ 1016 w 1234"/>
              <a:gd name="T31" fmla="*/ 524 h 1228"/>
              <a:gd name="T32" fmla="*/ 985 w 1234"/>
              <a:gd name="T33" fmla="*/ 517 h 1228"/>
              <a:gd name="T34" fmla="*/ 904 w 1234"/>
              <a:gd name="T35" fmla="*/ 546 h 1228"/>
              <a:gd name="T36" fmla="*/ 890 w 1234"/>
              <a:gd name="T37" fmla="*/ 577 h 1228"/>
              <a:gd name="T38" fmla="*/ 904 w 1234"/>
              <a:gd name="T39" fmla="*/ 612 h 1228"/>
              <a:gd name="T40" fmla="*/ 883 w 1234"/>
              <a:gd name="T41" fmla="*/ 658 h 1228"/>
              <a:gd name="T42" fmla="*/ 855 w 1234"/>
              <a:gd name="T43" fmla="*/ 655 h 1228"/>
              <a:gd name="T44" fmla="*/ 847 w 1234"/>
              <a:gd name="T45" fmla="*/ 686 h 1228"/>
              <a:gd name="T46" fmla="*/ 781 w 1234"/>
              <a:gd name="T47" fmla="*/ 764 h 1228"/>
              <a:gd name="T48" fmla="*/ 777 w 1234"/>
              <a:gd name="T49" fmla="*/ 813 h 1228"/>
              <a:gd name="T50" fmla="*/ 784 w 1234"/>
              <a:gd name="T51" fmla="*/ 848 h 1228"/>
              <a:gd name="T52" fmla="*/ 788 w 1234"/>
              <a:gd name="T53" fmla="*/ 887 h 1228"/>
              <a:gd name="T54" fmla="*/ 770 w 1234"/>
              <a:gd name="T55" fmla="*/ 915 h 1228"/>
              <a:gd name="T56" fmla="*/ 760 w 1234"/>
              <a:gd name="T57" fmla="*/ 954 h 1228"/>
              <a:gd name="T58" fmla="*/ 749 w 1234"/>
              <a:gd name="T59" fmla="*/ 985 h 1228"/>
              <a:gd name="T60" fmla="*/ 724 w 1234"/>
              <a:gd name="T61" fmla="*/ 1021 h 1228"/>
              <a:gd name="T62" fmla="*/ 626 w 1234"/>
              <a:gd name="T63" fmla="*/ 1024 h 1228"/>
              <a:gd name="T64" fmla="*/ 594 w 1234"/>
              <a:gd name="T65" fmla="*/ 1042 h 1228"/>
              <a:gd name="T66" fmla="*/ 555 w 1234"/>
              <a:gd name="T67" fmla="*/ 1031 h 1228"/>
              <a:gd name="T68" fmla="*/ 538 w 1234"/>
              <a:gd name="T69" fmla="*/ 1052 h 1228"/>
              <a:gd name="T70" fmla="*/ 538 w 1234"/>
              <a:gd name="T71" fmla="*/ 1080 h 1228"/>
              <a:gd name="T72" fmla="*/ 534 w 1234"/>
              <a:gd name="T73" fmla="*/ 1112 h 1228"/>
              <a:gd name="T74" fmla="*/ 527 w 1234"/>
              <a:gd name="T75" fmla="*/ 1137 h 1228"/>
              <a:gd name="T76" fmla="*/ 527 w 1234"/>
              <a:gd name="T77" fmla="*/ 1161 h 1228"/>
              <a:gd name="T78" fmla="*/ 527 w 1234"/>
              <a:gd name="T79" fmla="*/ 1197 h 1228"/>
              <a:gd name="T80" fmla="*/ 506 w 1234"/>
              <a:gd name="T81" fmla="*/ 1218 h 1228"/>
              <a:gd name="T82" fmla="*/ 161 w 1234"/>
              <a:gd name="T83" fmla="*/ 1186 h 1228"/>
              <a:gd name="T84" fmla="*/ 158 w 1234"/>
              <a:gd name="T85" fmla="*/ 1133 h 1228"/>
              <a:gd name="T86" fmla="*/ 168 w 1234"/>
              <a:gd name="T87" fmla="*/ 1084 h 1228"/>
              <a:gd name="T88" fmla="*/ 144 w 1234"/>
              <a:gd name="T89" fmla="*/ 1028 h 1228"/>
              <a:gd name="T90" fmla="*/ 52 w 1234"/>
              <a:gd name="T91" fmla="*/ 1017 h 1228"/>
              <a:gd name="T92" fmla="*/ 10 w 1234"/>
              <a:gd name="T93" fmla="*/ 989 h 1228"/>
              <a:gd name="T94" fmla="*/ 3 w 1234"/>
              <a:gd name="T95" fmla="*/ 926 h 1228"/>
              <a:gd name="T96" fmla="*/ 45 w 1234"/>
              <a:gd name="T97" fmla="*/ 841 h 1228"/>
              <a:gd name="T98" fmla="*/ 130 w 1234"/>
              <a:gd name="T99" fmla="*/ 630 h 1228"/>
              <a:gd name="T100" fmla="*/ 102 w 1234"/>
              <a:gd name="T101" fmla="*/ 616 h 1228"/>
              <a:gd name="T102" fmla="*/ 70 w 1234"/>
              <a:gd name="T103" fmla="*/ 553 h 1228"/>
              <a:gd name="T104" fmla="*/ 80 w 1234"/>
              <a:gd name="T105" fmla="*/ 461 h 1228"/>
              <a:gd name="T106" fmla="*/ 112 w 1234"/>
              <a:gd name="T107" fmla="*/ 373 h 1228"/>
              <a:gd name="T108" fmla="*/ 183 w 1234"/>
              <a:gd name="T109" fmla="*/ 264 h 1228"/>
              <a:gd name="T110" fmla="*/ 183 w 1234"/>
              <a:gd name="T111" fmla="*/ 78 h 1228"/>
              <a:gd name="T112" fmla="*/ 555 w 1234"/>
              <a:gd name="T113" fmla="*/ 42 h 1228"/>
              <a:gd name="T114" fmla="*/ 1231 w 1234"/>
              <a:gd name="T115" fmla="*/ 0 h 1228"/>
              <a:gd name="T116" fmla="*/ 1224 w 1234"/>
              <a:gd name="T117" fmla="*/ 60 h 1228"/>
              <a:gd name="T118" fmla="*/ 1210 w 1234"/>
              <a:gd name="T119" fmla="*/ 92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234" h="1228">
                <a:moveTo>
                  <a:pt x="1210" y="92"/>
                </a:moveTo>
                <a:lnTo>
                  <a:pt x="1206" y="92"/>
                </a:lnTo>
                <a:lnTo>
                  <a:pt x="1206" y="95"/>
                </a:lnTo>
                <a:lnTo>
                  <a:pt x="1206" y="99"/>
                </a:lnTo>
                <a:lnTo>
                  <a:pt x="1203" y="99"/>
                </a:lnTo>
                <a:lnTo>
                  <a:pt x="1203" y="102"/>
                </a:lnTo>
                <a:lnTo>
                  <a:pt x="1206" y="109"/>
                </a:lnTo>
                <a:lnTo>
                  <a:pt x="1206" y="113"/>
                </a:lnTo>
                <a:lnTo>
                  <a:pt x="1206" y="116"/>
                </a:lnTo>
                <a:lnTo>
                  <a:pt x="1210" y="120"/>
                </a:lnTo>
                <a:lnTo>
                  <a:pt x="1210" y="123"/>
                </a:lnTo>
                <a:lnTo>
                  <a:pt x="1210" y="127"/>
                </a:lnTo>
                <a:lnTo>
                  <a:pt x="1206" y="130"/>
                </a:lnTo>
                <a:lnTo>
                  <a:pt x="1203" y="134"/>
                </a:lnTo>
                <a:lnTo>
                  <a:pt x="1203" y="137"/>
                </a:lnTo>
                <a:lnTo>
                  <a:pt x="1203" y="137"/>
                </a:lnTo>
                <a:lnTo>
                  <a:pt x="1199" y="144"/>
                </a:lnTo>
                <a:lnTo>
                  <a:pt x="1199" y="148"/>
                </a:lnTo>
                <a:lnTo>
                  <a:pt x="1199" y="148"/>
                </a:lnTo>
                <a:lnTo>
                  <a:pt x="1196" y="151"/>
                </a:lnTo>
                <a:lnTo>
                  <a:pt x="1196" y="155"/>
                </a:lnTo>
                <a:lnTo>
                  <a:pt x="1196" y="158"/>
                </a:lnTo>
                <a:lnTo>
                  <a:pt x="1192" y="162"/>
                </a:lnTo>
                <a:lnTo>
                  <a:pt x="1189" y="158"/>
                </a:lnTo>
                <a:lnTo>
                  <a:pt x="1185" y="158"/>
                </a:lnTo>
                <a:lnTo>
                  <a:pt x="1182" y="155"/>
                </a:lnTo>
                <a:lnTo>
                  <a:pt x="1178" y="155"/>
                </a:lnTo>
                <a:lnTo>
                  <a:pt x="1175" y="155"/>
                </a:lnTo>
                <a:lnTo>
                  <a:pt x="1171" y="151"/>
                </a:lnTo>
                <a:lnTo>
                  <a:pt x="1168" y="151"/>
                </a:lnTo>
                <a:lnTo>
                  <a:pt x="1164" y="148"/>
                </a:lnTo>
                <a:lnTo>
                  <a:pt x="1161" y="148"/>
                </a:lnTo>
                <a:lnTo>
                  <a:pt x="1161" y="148"/>
                </a:lnTo>
                <a:lnTo>
                  <a:pt x="1157" y="144"/>
                </a:lnTo>
                <a:lnTo>
                  <a:pt x="1154" y="144"/>
                </a:lnTo>
                <a:lnTo>
                  <a:pt x="1154" y="141"/>
                </a:lnTo>
                <a:lnTo>
                  <a:pt x="1147" y="137"/>
                </a:lnTo>
                <a:lnTo>
                  <a:pt x="1147" y="137"/>
                </a:lnTo>
                <a:lnTo>
                  <a:pt x="1143" y="134"/>
                </a:lnTo>
                <a:lnTo>
                  <a:pt x="1139" y="134"/>
                </a:lnTo>
                <a:lnTo>
                  <a:pt x="1136" y="130"/>
                </a:lnTo>
                <a:lnTo>
                  <a:pt x="1136" y="130"/>
                </a:lnTo>
                <a:lnTo>
                  <a:pt x="1129" y="130"/>
                </a:lnTo>
                <a:lnTo>
                  <a:pt x="1125" y="130"/>
                </a:lnTo>
                <a:lnTo>
                  <a:pt x="1122" y="130"/>
                </a:lnTo>
                <a:lnTo>
                  <a:pt x="1122" y="134"/>
                </a:lnTo>
                <a:lnTo>
                  <a:pt x="1118" y="137"/>
                </a:lnTo>
                <a:lnTo>
                  <a:pt x="1115" y="137"/>
                </a:lnTo>
                <a:lnTo>
                  <a:pt x="1111" y="141"/>
                </a:lnTo>
                <a:lnTo>
                  <a:pt x="1111" y="144"/>
                </a:lnTo>
                <a:lnTo>
                  <a:pt x="1108" y="144"/>
                </a:lnTo>
                <a:lnTo>
                  <a:pt x="1104" y="148"/>
                </a:lnTo>
                <a:lnTo>
                  <a:pt x="1104" y="148"/>
                </a:lnTo>
                <a:lnTo>
                  <a:pt x="1101" y="148"/>
                </a:lnTo>
                <a:lnTo>
                  <a:pt x="1097" y="151"/>
                </a:lnTo>
                <a:lnTo>
                  <a:pt x="1094" y="151"/>
                </a:lnTo>
                <a:lnTo>
                  <a:pt x="1090" y="155"/>
                </a:lnTo>
                <a:lnTo>
                  <a:pt x="1090" y="158"/>
                </a:lnTo>
                <a:lnTo>
                  <a:pt x="1090" y="162"/>
                </a:lnTo>
                <a:lnTo>
                  <a:pt x="1090" y="166"/>
                </a:lnTo>
                <a:lnTo>
                  <a:pt x="1094" y="169"/>
                </a:lnTo>
                <a:lnTo>
                  <a:pt x="1094" y="173"/>
                </a:lnTo>
                <a:lnTo>
                  <a:pt x="1090" y="176"/>
                </a:lnTo>
                <a:lnTo>
                  <a:pt x="1090" y="183"/>
                </a:lnTo>
                <a:lnTo>
                  <a:pt x="1087" y="183"/>
                </a:lnTo>
                <a:lnTo>
                  <a:pt x="1083" y="183"/>
                </a:lnTo>
                <a:lnTo>
                  <a:pt x="1083" y="190"/>
                </a:lnTo>
                <a:lnTo>
                  <a:pt x="1076" y="201"/>
                </a:lnTo>
                <a:lnTo>
                  <a:pt x="1073" y="211"/>
                </a:lnTo>
                <a:lnTo>
                  <a:pt x="1066" y="222"/>
                </a:lnTo>
                <a:lnTo>
                  <a:pt x="1062" y="232"/>
                </a:lnTo>
                <a:lnTo>
                  <a:pt x="1055" y="243"/>
                </a:lnTo>
                <a:lnTo>
                  <a:pt x="1059" y="246"/>
                </a:lnTo>
                <a:lnTo>
                  <a:pt x="1069" y="261"/>
                </a:lnTo>
                <a:lnTo>
                  <a:pt x="1080" y="271"/>
                </a:lnTo>
                <a:lnTo>
                  <a:pt x="1087" y="282"/>
                </a:lnTo>
                <a:lnTo>
                  <a:pt x="1094" y="292"/>
                </a:lnTo>
                <a:lnTo>
                  <a:pt x="1101" y="296"/>
                </a:lnTo>
                <a:lnTo>
                  <a:pt x="1101" y="296"/>
                </a:lnTo>
                <a:lnTo>
                  <a:pt x="1104" y="299"/>
                </a:lnTo>
                <a:lnTo>
                  <a:pt x="1108" y="299"/>
                </a:lnTo>
                <a:lnTo>
                  <a:pt x="1111" y="299"/>
                </a:lnTo>
                <a:lnTo>
                  <a:pt x="1115" y="303"/>
                </a:lnTo>
                <a:lnTo>
                  <a:pt x="1118" y="303"/>
                </a:lnTo>
                <a:lnTo>
                  <a:pt x="1122" y="306"/>
                </a:lnTo>
                <a:lnTo>
                  <a:pt x="1122" y="306"/>
                </a:lnTo>
                <a:lnTo>
                  <a:pt x="1122" y="313"/>
                </a:lnTo>
                <a:lnTo>
                  <a:pt x="1122" y="317"/>
                </a:lnTo>
                <a:lnTo>
                  <a:pt x="1122" y="320"/>
                </a:lnTo>
                <a:lnTo>
                  <a:pt x="1122" y="324"/>
                </a:lnTo>
                <a:lnTo>
                  <a:pt x="1122" y="331"/>
                </a:lnTo>
                <a:lnTo>
                  <a:pt x="1122" y="334"/>
                </a:lnTo>
                <a:lnTo>
                  <a:pt x="1122" y="338"/>
                </a:lnTo>
                <a:lnTo>
                  <a:pt x="1122" y="341"/>
                </a:lnTo>
                <a:lnTo>
                  <a:pt x="1118" y="345"/>
                </a:lnTo>
                <a:lnTo>
                  <a:pt x="1118" y="349"/>
                </a:lnTo>
                <a:lnTo>
                  <a:pt x="1118" y="352"/>
                </a:lnTo>
                <a:lnTo>
                  <a:pt x="1118" y="356"/>
                </a:lnTo>
                <a:lnTo>
                  <a:pt x="1115" y="359"/>
                </a:lnTo>
                <a:lnTo>
                  <a:pt x="1111" y="363"/>
                </a:lnTo>
                <a:lnTo>
                  <a:pt x="1111" y="363"/>
                </a:lnTo>
                <a:lnTo>
                  <a:pt x="1108" y="363"/>
                </a:lnTo>
                <a:lnTo>
                  <a:pt x="1104" y="363"/>
                </a:lnTo>
                <a:lnTo>
                  <a:pt x="1097" y="363"/>
                </a:lnTo>
                <a:lnTo>
                  <a:pt x="1094" y="366"/>
                </a:lnTo>
                <a:lnTo>
                  <a:pt x="1094" y="366"/>
                </a:lnTo>
                <a:lnTo>
                  <a:pt x="1094" y="370"/>
                </a:lnTo>
                <a:lnTo>
                  <a:pt x="1090" y="370"/>
                </a:lnTo>
                <a:lnTo>
                  <a:pt x="1087" y="373"/>
                </a:lnTo>
                <a:lnTo>
                  <a:pt x="1087" y="373"/>
                </a:lnTo>
                <a:lnTo>
                  <a:pt x="1087" y="377"/>
                </a:lnTo>
                <a:lnTo>
                  <a:pt x="1083" y="377"/>
                </a:lnTo>
                <a:lnTo>
                  <a:pt x="1083" y="380"/>
                </a:lnTo>
                <a:lnTo>
                  <a:pt x="1083" y="384"/>
                </a:lnTo>
                <a:lnTo>
                  <a:pt x="1083" y="391"/>
                </a:lnTo>
                <a:lnTo>
                  <a:pt x="1083" y="394"/>
                </a:lnTo>
                <a:lnTo>
                  <a:pt x="1083" y="398"/>
                </a:lnTo>
                <a:lnTo>
                  <a:pt x="1083" y="401"/>
                </a:lnTo>
                <a:lnTo>
                  <a:pt x="1083" y="405"/>
                </a:lnTo>
                <a:lnTo>
                  <a:pt x="1083" y="408"/>
                </a:lnTo>
                <a:lnTo>
                  <a:pt x="1083" y="415"/>
                </a:lnTo>
                <a:lnTo>
                  <a:pt x="1083" y="419"/>
                </a:lnTo>
                <a:lnTo>
                  <a:pt x="1080" y="422"/>
                </a:lnTo>
                <a:lnTo>
                  <a:pt x="1080" y="426"/>
                </a:lnTo>
                <a:lnTo>
                  <a:pt x="1080" y="433"/>
                </a:lnTo>
                <a:lnTo>
                  <a:pt x="1080" y="436"/>
                </a:lnTo>
                <a:lnTo>
                  <a:pt x="1080" y="440"/>
                </a:lnTo>
                <a:lnTo>
                  <a:pt x="1080" y="444"/>
                </a:lnTo>
                <a:lnTo>
                  <a:pt x="1080" y="447"/>
                </a:lnTo>
                <a:lnTo>
                  <a:pt x="1076" y="451"/>
                </a:lnTo>
                <a:lnTo>
                  <a:pt x="1076" y="454"/>
                </a:lnTo>
                <a:lnTo>
                  <a:pt x="1073" y="458"/>
                </a:lnTo>
                <a:lnTo>
                  <a:pt x="1073" y="461"/>
                </a:lnTo>
                <a:lnTo>
                  <a:pt x="1069" y="461"/>
                </a:lnTo>
                <a:lnTo>
                  <a:pt x="1069" y="465"/>
                </a:lnTo>
                <a:lnTo>
                  <a:pt x="1066" y="468"/>
                </a:lnTo>
                <a:lnTo>
                  <a:pt x="1062" y="468"/>
                </a:lnTo>
                <a:lnTo>
                  <a:pt x="1062" y="472"/>
                </a:lnTo>
                <a:lnTo>
                  <a:pt x="1059" y="472"/>
                </a:lnTo>
                <a:lnTo>
                  <a:pt x="1055" y="475"/>
                </a:lnTo>
                <a:lnTo>
                  <a:pt x="1052" y="479"/>
                </a:lnTo>
                <a:lnTo>
                  <a:pt x="1052" y="479"/>
                </a:lnTo>
                <a:lnTo>
                  <a:pt x="1048" y="482"/>
                </a:lnTo>
                <a:lnTo>
                  <a:pt x="1048" y="486"/>
                </a:lnTo>
                <a:lnTo>
                  <a:pt x="1048" y="489"/>
                </a:lnTo>
                <a:lnTo>
                  <a:pt x="1048" y="493"/>
                </a:lnTo>
                <a:lnTo>
                  <a:pt x="1044" y="496"/>
                </a:lnTo>
                <a:lnTo>
                  <a:pt x="1044" y="500"/>
                </a:lnTo>
                <a:lnTo>
                  <a:pt x="1041" y="500"/>
                </a:lnTo>
                <a:lnTo>
                  <a:pt x="1037" y="503"/>
                </a:lnTo>
                <a:lnTo>
                  <a:pt x="1037" y="507"/>
                </a:lnTo>
                <a:lnTo>
                  <a:pt x="1034" y="507"/>
                </a:lnTo>
                <a:lnTo>
                  <a:pt x="1030" y="510"/>
                </a:lnTo>
                <a:lnTo>
                  <a:pt x="1030" y="510"/>
                </a:lnTo>
                <a:lnTo>
                  <a:pt x="1027" y="517"/>
                </a:lnTo>
                <a:lnTo>
                  <a:pt x="1027" y="517"/>
                </a:lnTo>
                <a:lnTo>
                  <a:pt x="1023" y="521"/>
                </a:lnTo>
                <a:lnTo>
                  <a:pt x="1020" y="521"/>
                </a:lnTo>
                <a:lnTo>
                  <a:pt x="1020" y="524"/>
                </a:lnTo>
                <a:lnTo>
                  <a:pt x="1016" y="524"/>
                </a:lnTo>
                <a:lnTo>
                  <a:pt x="1013" y="524"/>
                </a:lnTo>
                <a:lnTo>
                  <a:pt x="1009" y="521"/>
                </a:lnTo>
                <a:lnTo>
                  <a:pt x="1006" y="521"/>
                </a:lnTo>
                <a:lnTo>
                  <a:pt x="1006" y="517"/>
                </a:lnTo>
                <a:lnTo>
                  <a:pt x="1002" y="517"/>
                </a:lnTo>
                <a:lnTo>
                  <a:pt x="999" y="517"/>
                </a:lnTo>
                <a:lnTo>
                  <a:pt x="995" y="517"/>
                </a:lnTo>
                <a:lnTo>
                  <a:pt x="992" y="517"/>
                </a:lnTo>
                <a:lnTo>
                  <a:pt x="988" y="517"/>
                </a:lnTo>
                <a:lnTo>
                  <a:pt x="985" y="517"/>
                </a:lnTo>
                <a:lnTo>
                  <a:pt x="978" y="521"/>
                </a:lnTo>
                <a:lnTo>
                  <a:pt x="964" y="524"/>
                </a:lnTo>
                <a:lnTo>
                  <a:pt x="957" y="528"/>
                </a:lnTo>
                <a:lnTo>
                  <a:pt x="942" y="531"/>
                </a:lnTo>
                <a:lnTo>
                  <a:pt x="932" y="535"/>
                </a:lnTo>
                <a:lnTo>
                  <a:pt x="921" y="539"/>
                </a:lnTo>
                <a:lnTo>
                  <a:pt x="914" y="542"/>
                </a:lnTo>
                <a:lnTo>
                  <a:pt x="907" y="542"/>
                </a:lnTo>
                <a:lnTo>
                  <a:pt x="907" y="542"/>
                </a:lnTo>
                <a:lnTo>
                  <a:pt x="904" y="546"/>
                </a:lnTo>
                <a:lnTo>
                  <a:pt x="904" y="546"/>
                </a:lnTo>
                <a:lnTo>
                  <a:pt x="900" y="549"/>
                </a:lnTo>
                <a:lnTo>
                  <a:pt x="900" y="553"/>
                </a:lnTo>
                <a:lnTo>
                  <a:pt x="897" y="556"/>
                </a:lnTo>
                <a:lnTo>
                  <a:pt x="897" y="560"/>
                </a:lnTo>
                <a:lnTo>
                  <a:pt x="897" y="563"/>
                </a:lnTo>
                <a:lnTo>
                  <a:pt x="893" y="567"/>
                </a:lnTo>
                <a:lnTo>
                  <a:pt x="893" y="570"/>
                </a:lnTo>
                <a:lnTo>
                  <a:pt x="890" y="574"/>
                </a:lnTo>
                <a:lnTo>
                  <a:pt x="890" y="577"/>
                </a:lnTo>
                <a:lnTo>
                  <a:pt x="890" y="581"/>
                </a:lnTo>
                <a:lnTo>
                  <a:pt x="893" y="584"/>
                </a:lnTo>
                <a:lnTo>
                  <a:pt x="893" y="591"/>
                </a:lnTo>
                <a:lnTo>
                  <a:pt x="897" y="591"/>
                </a:lnTo>
                <a:lnTo>
                  <a:pt x="897" y="595"/>
                </a:lnTo>
                <a:lnTo>
                  <a:pt x="897" y="598"/>
                </a:lnTo>
                <a:lnTo>
                  <a:pt x="900" y="602"/>
                </a:lnTo>
                <a:lnTo>
                  <a:pt x="900" y="605"/>
                </a:lnTo>
                <a:lnTo>
                  <a:pt x="904" y="609"/>
                </a:lnTo>
                <a:lnTo>
                  <a:pt x="904" y="612"/>
                </a:lnTo>
                <a:lnTo>
                  <a:pt x="904" y="612"/>
                </a:lnTo>
                <a:lnTo>
                  <a:pt x="907" y="616"/>
                </a:lnTo>
                <a:lnTo>
                  <a:pt x="907" y="619"/>
                </a:lnTo>
                <a:lnTo>
                  <a:pt x="907" y="623"/>
                </a:lnTo>
                <a:lnTo>
                  <a:pt x="911" y="623"/>
                </a:lnTo>
                <a:lnTo>
                  <a:pt x="914" y="626"/>
                </a:lnTo>
                <a:lnTo>
                  <a:pt x="914" y="630"/>
                </a:lnTo>
                <a:lnTo>
                  <a:pt x="904" y="637"/>
                </a:lnTo>
                <a:lnTo>
                  <a:pt x="893" y="651"/>
                </a:lnTo>
                <a:lnTo>
                  <a:pt x="883" y="658"/>
                </a:lnTo>
                <a:lnTo>
                  <a:pt x="883" y="658"/>
                </a:lnTo>
                <a:lnTo>
                  <a:pt x="879" y="658"/>
                </a:lnTo>
                <a:lnTo>
                  <a:pt x="879" y="655"/>
                </a:lnTo>
                <a:lnTo>
                  <a:pt x="872" y="655"/>
                </a:lnTo>
                <a:lnTo>
                  <a:pt x="869" y="655"/>
                </a:lnTo>
                <a:lnTo>
                  <a:pt x="869" y="651"/>
                </a:lnTo>
                <a:lnTo>
                  <a:pt x="865" y="651"/>
                </a:lnTo>
                <a:lnTo>
                  <a:pt x="862" y="655"/>
                </a:lnTo>
                <a:lnTo>
                  <a:pt x="858" y="655"/>
                </a:lnTo>
                <a:lnTo>
                  <a:pt x="855" y="655"/>
                </a:lnTo>
                <a:lnTo>
                  <a:pt x="851" y="658"/>
                </a:lnTo>
                <a:lnTo>
                  <a:pt x="847" y="658"/>
                </a:lnTo>
                <a:lnTo>
                  <a:pt x="847" y="665"/>
                </a:lnTo>
                <a:lnTo>
                  <a:pt x="844" y="665"/>
                </a:lnTo>
                <a:lnTo>
                  <a:pt x="844" y="669"/>
                </a:lnTo>
                <a:lnTo>
                  <a:pt x="844" y="672"/>
                </a:lnTo>
                <a:lnTo>
                  <a:pt x="844" y="676"/>
                </a:lnTo>
                <a:lnTo>
                  <a:pt x="844" y="679"/>
                </a:lnTo>
                <a:lnTo>
                  <a:pt x="844" y="686"/>
                </a:lnTo>
                <a:lnTo>
                  <a:pt x="847" y="686"/>
                </a:lnTo>
                <a:lnTo>
                  <a:pt x="847" y="690"/>
                </a:lnTo>
                <a:lnTo>
                  <a:pt x="844" y="693"/>
                </a:lnTo>
                <a:lnTo>
                  <a:pt x="833" y="704"/>
                </a:lnTo>
                <a:lnTo>
                  <a:pt x="826" y="714"/>
                </a:lnTo>
                <a:lnTo>
                  <a:pt x="819" y="725"/>
                </a:lnTo>
                <a:lnTo>
                  <a:pt x="809" y="739"/>
                </a:lnTo>
                <a:lnTo>
                  <a:pt x="802" y="750"/>
                </a:lnTo>
                <a:lnTo>
                  <a:pt x="788" y="750"/>
                </a:lnTo>
                <a:lnTo>
                  <a:pt x="788" y="753"/>
                </a:lnTo>
                <a:lnTo>
                  <a:pt x="781" y="764"/>
                </a:lnTo>
                <a:lnTo>
                  <a:pt x="774" y="778"/>
                </a:lnTo>
                <a:lnTo>
                  <a:pt x="770" y="788"/>
                </a:lnTo>
                <a:lnTo>
                  <a:pt x="770" y="792"/>
                </a:lnTo>
                <a:lnTo>
                  <a:pt x="770" y="795"/>
                </a:lnTo>
                <a:lnTo>
                  <a:pt x="770" y="799"/>
                </a:lnTo>
                <a:lnTo>
                  <a:pt x="770" y="802"/>
                </a:lnTo>
                <a:lnTo>
                  <a:pt x="774" y="806"/>
                </a:lnTo>
                <a:lnTo>
                  <a:pt x="774" y="806"/>
                </a:lnTo>
                <a:lnTo>
                  <a:pt x="774" y="809"/>
                </a:lnTo>
                <a:lnTo>
                  <a:pt x="777" y="813"/>
                </a:lnTo>
                <a:lnTo>
                  <a:pt x="777" y="816"/>
                </a:lnTo>
                <a:lnTo>
                  <a:pt x="781" y="820"/>
                </a:lnTo>
                <a:lnTo>
                  <a:pt x="781" y="824"/>
                </a:lnTo>
                <a:lnTo>
                  <a:pt x="781" y="827"/>
                </a:lnTo>
                <a:lnTo>
                  <a:pt x="781" y="827"/>
                </a:lnTo>
                <a:lnTo>
                  <a:pt x="784" y="834"/>
                </a:lnTo>
                <a:lnTo>
                  <a:pt x="784" y="838"/>
                </a:lnTo>
                <a:lnTo>
                  <a:pt x="784" y="841"/>
                </a:lnTo>
                <a:lnTo>
                  <a:pt x="784" y="845"/>
                </a:lnTo>
                <a:lnTo>
                  <a:pt x="784" y="848"/>
                </a:lnTo>
                <a:lnTo>
                  <a:pt x="784" y="852"/>
                </a:lnTo>
                <a:lnTo>
                  <a:pt x="784" y="855"/>
                </a:lnTo>
                <a:lnTo>
                  <a:pt x="784" y="862"/>
                </a:lnTo>
                <a:lnTo>
                  <a:pt x="784" y="866"/>
                </a:lnTo>
                <a:lnTo>
                  <a:pt x="784" y="869"/>
                </a:lnTo>
                <a:lnTo>
                  <a:pt x="784" y="873"/>
                </a:lnTo>
                <a:lnTo>
                  <a:pt x="784" y="876"/>
                </a:lnTo>
                <a:lnTo>
                  <a:pt x="788" y="880"/>
                </a:lnTo>
                <a:lnTo>
                  <a:pt x="788" y="883"/>
                </a:lnTo>
                <a:lnTo>
                  <a:pt x="788" y="887"/>
                </a:lnTo>
                <a:lnTo>
                  <a:pt x="788" y="890"/>
                </a:lnTo>
                <a:lnTo>
                  <a:pt x="788" y="897"/>
                </a:lnTo>
                <a:lnTo>
                  <a:pt x="788" y="897"/>
                </a:lnTo>
                <a:lnTo>
                  <a:pt x="784" y="901"/>
                </a:lnTo>
                <a:lnTo>
                  <a:pt x="781" y="901"/>
                </a:lnTo>
                <a:lnTo>
                  <a:pt x="777" y="904"/>
                </a:lnTo>
                <a:lnTo>
                  <a:pt x="777" y="908"/>
                </a:lnTo>
                <a:lnTo>
                  <a:pt x="774" y="912"/>
                </a:lnTo>
                <a:lnTo>
                  <a:pt x="774" y="912"/>
                </a:lnTo>
                <a:lnTo>
                  <a:pt x="770" y="915"/>
                </a:lnTo>
                <a:lnTo>
                  <a:pt x="770" y="919"/>
                </a:lnTo>
                <a:lnTo>
                  <a:pt x="770" y="922"/>
                </a:lnTo>
                <a:lnTo>
                  <a:pt x="767" y="926"/>
                </a:lnTo>
                <a:lnTo>
                  <a:pt x="767" y="929"/>
                </a:lnTo>
                <a:lnTo>
                  <a:pt x="767" y="933"/>
                </a:lnTo>
                <a:lnTo>
                  <a:pt x="767" y="936"/>
                </a:lnTo>
                <a:lnTo>
                  <a:pt x="763" y="940"/>
                </a:lnTo>
                <a:lnTo>
                  <a:pt x="763" y="947"/>
                </a:lnTo>
                <a:lnTo>
                  <a:pt x="760" y="947"/>
                </a:lnTo>
                <a:lnTo>
                  <a:pt x="760" y="954"/>
                </a:lnTo>
                <a:lnTo>
                  <a:pt x="760" y="957"/>
                </a:lnTo>
                <a:lnTo>
                  <a:pt x="760" y="957"/>
                </a:lnTo>
                <a:lnTo>
                  <a:pt x="760" y="964"/>
                </a:lnTo>
                <a:lnTo>
                  <a:pt x="756" y="968"/>
                </a:lnTo>
                <a:lnTo>
                  <a:pt x="756" y="968"/>
                </a:lnTo>
                <a:lnTo>
                  <a:pt x="752" y="971"/>
                </a:lnTo>
                <a:lnTo>
                  <a:pt x="752" y="975"/>
                </a:lnTo>
                <a:lnTo>
                  <a:pt x="752" y="978"/>
                </a:lnTo>
                <a:lnTo>
                  <a:pt x="749" y="982"/>
                </a:lnTo>
                <a:lnTo>
                  <a:pt x="749" y="985"/>
                </a:lnTo>
                <a:lnTo>
                  <a:pt x="749" y="989"/>
                </a:lnTo>
                <a:lnTo>
                  <a:pt x="745" y="992"/>
                </a:lnTo>
                <a:lnTo>
                  <a:pt x="745" y="996"/>
                </a:lnTo>
                <a:lnTo>
                  <a:pt x="742" y="996"/>
                </a:lnTo>
                <a:lnTo>
                  <a:pt x="742" y="1003"/>
                </a:lnTo>
                <a:lnTo>
                  <a:pt x="742" y="1007"/>
                </a:lnTo>
                <a:lnTo>
                  <a:pt x="738" y="1010"/>
                </a:lnTo>
                <a:lnTo>
                  <a:pt x="738" y="1010"/>
                </a:lnTo>
                <a:lnTo>
                  <a:pt x="738" y="1014"/>
                </a:lnTo>
                <a:lnTo>
                  <a:pt x="724" y="1021"/>
                </a:lnTo>
                <a:lnTo>
                  <a:pt x="714" y="1024"/>
                </a:lnTo>
                <a:lnTo>
                  <a:pt x="703" y="1024"/>
                </a:lnTo>
                <a:lnTo>
                  <a:pt x="693" y="1028"/>
                </a:lnTo>
                <a:lnTo>
                  <a:pt x="679" y="1031"/>
                </a:lnTo>
                <a:lnTo>
                  <a:pt x="675" y="1031"/>
                </a:lnTo>
                <a:lnTo>
                  <a:pt x="668" y="1035"/>
                </a:lnTo>
                <a:lnTo>
                  <a:pt x="657" y="1021"/>
                </a:lnTo>
                <a:lnTo>
                  <a:pt x="647" y="1024"/>
                </a:lnTo>
                <a:lnTo>
                  <a:pt x="636" y="1024"/>
                </a:lnTo>
                <a:lnTo>
                  <a:pt x="626" y="1024"/>
                </a:lnTo>
                <a:lnTo>
                  <a:pt x="615" y="1024"/>
                </a:lnTo>
                <a:lnTo>
                  <a:pt x="612" y="1024"/>
                </a:lnTo>
                <a:lnTo>
                  <a:pt x="612" y="1028"/>
                </a:lnTo>
                <a:lnTo>
                  <a:pt x="608" y="1028"/>
                </a:lnTo>
                <a:lnTo>
                  <a:pt x="608" y="1031"/>
                </a:lnTo>
                <a:lnTo>
                  <a:pt x="605" y="1031"/>
                </a:lnTo>
                <a:lnTo>
                  <a:pt x="601" y="1035"/>
                </a:lnTo>
                <a:lnTo>
                  <a:pt x="601" y="1038"/>
                </a:lnTo>
                <a:lnTo>
                  <a:pt x="598" y="1038"/>
                </a:lnTo>
                <a:lnTo>
                  <a:pt x="594" y="1042"/>
                </a:lnTo>
                <a:lnTo>
                  <a:pt x="591" y="1042"/>
                </a:lnTo>
                <a:lnTo>
                  <a:pt x="584" y="1038"/>
                </a:lnTo>
                <a:lnTo>
                  <a:pt x="580" y="1038"/>
                </a:lnTo>
                <a:lnTo>
                  <a:pt x="577" y="1038"/>
                </a:lnTo>
                <a:lnTo>
                  <a:pt x="573" y="1038"/>
                </a:lnTo>
                <a:lnTo>
                  <a:pt x="570" y="1038"/>
                </a:lnTo>
                <a:lnTo>
                  <a:pt x="566" y="1035"/>
                </a:lnTo>
                <a:lnTo>
                  <a:pt x="562" y="1035"/>
                </a:lnTo>
                <a:lnTo>
                  <a:pt x="559" y="1031"/>
                </a:lnTo>
                <a:lnTo>
                  <a:pt x="555" y="1031"/>
                </a:lnTo>
                <a:lnTo>
                  <a:pt x="552" y="1031"/>
                </a:lnTo>
                <a:lnTo>
                  <a:pt x="548" y="1035"/>
                </a:lnTo>
                <a:lnTo>
                  <a:pt x="545" y="1038"/>
                </a:lnTo>
                <a:lnTo>
                  <a:pt x="545" y="1038"/>
                </a:lnTo>
                <a:lnTo>
                  <a:pt x="538" y="1035"/>
                </a:lnTo>
                <a:lnTo>
                  <a:pt x="538" y="1038"/>
                </a:lnTo>
                <a:lnTo>
                  <a:pt x="538" y="1042"/>
                </a:lnTo>
                <a:lnTo>
                  <a:pt x="538" y="1045"/>
                </a:lnTo>
                <a:lnTo>
                  <a:pt x="538" y="1049"/>
                </a:lnTo>
                <a:lnTo>
                  <a:pt x="538" y="1052"/>
                </a:lnTo>
                <a:lnTo>
                  <a:pt x="538" y="1056"/>
                </a:lnTo>
                <a:lnTo>
                  <a:pt x="538" y="1059"/>
                </a:lnTo>
                <a:lnTo>
                  <a:pt x="538" y="1063"/>
                </a:lnTo>
                <a:lnTo>
                  <a:pt x="534" y="1063"/>
                </a:lnTo>
                <a:lnTo>
                  <a:pt x="534" y="1066"/>
                </a:lnTo>
                <a:lnTo>
                  <a:pt x="538" y="1070"/>
                </a:lnTo>
                <a:lnTo>
                  <a:pt x="538" y="1073"/>
                </a:lnTo>
                <a:lnTo>
                  <a:pt x="538" y="1077"/>
                </a:lnTo>
                <a:lnTo>
                  <a:pt x="538" y="1077"/>
                </a:lnTo>
                <a:lnTo>
                  <a:pt x="538" y="1080"/>
                </a:lnTo>
                <a:lnTo>
                  <a:pt x="534" y="1084"/>
                </a:lnTo>
                <a:lnTo>
                  <a:pt x="534" y="1087"/>
                </a:lnTo>
                <a:lnTo>
                  <a:pt x="534" y="1091"/>
                </a:lnTo>
                <a:lnTo>
                  <a:pt x="531" y="1094"/>
                </a:lnTo>
                <a:lnTo>
                  <a:pt x="531" y="1094"/>
                </a:lnTo>
                <a:lnTo>
                  <a:pt x="531" y="1098"/>
                </a:lnTo>
                <a:lnTo>
                  <a:pt x="531" y="1102"/>
                </a:lnTo>
                <a:lnTo>
                  <a:pt x="531" y="1105"/>
                </a:lnTo>
                <a:lnTo>
                  <a:pt x="534" y="1109"/>
                </a:lnTo>
                <a:lnTo>
                  <a:pt x="534" y="1112"/>
                </a:lnTo>
                <a:lnTo>
                  <a:pt x="534" y="1116"/>
                </a:lnTo>
                <a:lnTo>
                  <a:pt x="534" y="1119"/>
                </a:lnTo>
                <a:lnTo>
                  <a:pt x="534" y="1119"/>
                </a:lnTo>
                <a:lnTo>
                  <a:pt x="531" y="1123"/>
                </a:lnTo>
                <a:lnTo>
                  <a:pt x="531" y="1123"/>
                </a:lnTo>
                <a:lnTo>
                  <a:pt x="527" y="1126"/>
                </a:lnTo>
                <a:lnTo>
                  <a:pt x="520" y="1126"/>
                </a:lnTo>
                <a:lnTo>
                  <a:pt x="520" y="1133"/>
                </a:lnTo>
                <a:lnTo>
                  <a:pt x="520" y="1133"/>
                </a:lnTo>
                <a:lnTo>
                  <a:pt x="527" y="1137"/>
                </a:lnTo>
                <a:lnTo>
                  <a:pt x="531" y="1137"/>
                </a:lnTo>
                <a:lnTo>
                  <a:pt x="531" y="1137"/>
                </a:lnTo>
                <a:lnTo>
                  <a:pt x="534" y="1140"/>
                </a:lnTo>
                <a:lnTo>
                  <a:pt x="534" y="1144"/>
                </a:lnTo>
                <a:lnTo>
                  <a:pt x="531" y="1147"/>
                </a:lnTo>
                <a:lnTo>
                  <a:pt x="531" y="1151"/>
                </a:lnTo>
                <a:lnTo>
                  <a:pt x="531" y="1154"/>
                </a:lnTo>
                <a:lnTo>
                  <a:pt x="531" y="1158"/>
                </a:lnTo>
                <a:lnTo>
                  <a:pt x="527" y="1158"/>
                </a:lnTo>
                <a:lnTo>
                  <a:pt x="527" y="1161"/>
                </a:lnTo>
                <a:lnTo>
                  <a:pt x="524" y="1165"/>
                </a:lnTo>
                <a:lnTo>
                  <a:pt x="520" y="1168"/>
                </a:lnTo>
                <a:lnTo>
                  <a:pt x="520" y="1172"/>
                </a:lnTo>
                <a:lnTo>
                  <a:pt x="520" y="1175"/>
                </a:lnTo>
                <a:lnTo>
                  <a:pt x="520" y="1179"/>
                </a:lnTo>
                <a:lnTo>
                  <a:pt x="520" y="1186"/>
                </a:lnTo>
                <a:lnTo>
                  <a:pt x="524" y="1189"/>
                </a:lnTo>
                <a:lnTo>
                  <a:pt x="527" y="1189"/>
                </a:lnTo>
                <a:lnTo>
                  <a:pt x="527" y="1193"/>
                </a:lnTo>
                <a:lnTo>
                  <a:pt x="527" y="1197"/>
                </a:lnTo>
                <a:lnTo>
                  <a:pt x="527" y="1200"/>
                </a:lnTo>
                <a:lnTo>
                  <a:pt x="520" y="1200"/>
                </a:lnTo>
                <a:lnTo>
                  <a:pt x="517" y="1204"/>
                </a:lnTo>
                <a:lnTo>
                  <a:pt x="517" y="1204"/>
                </a:lnTo>
                <a:lnTo>
                  <a:pt x="513" y="1207"/>
                </a:lnTo>
                <a:lnTo>
                  <a:pt x="510" y="1207"/>
                </a:lnTo>
                <a:lnTo>
                  <a:pt x="510" y="1211"/>
                </a:lnTo>
                <a:lnTo>
                  <a:pt x="510" y="1211"/>
                </a:lnTo>
                <a:lnTo>
                  <a:pt x="506" y="1214"/>
                </a:lnTo>
                <a:lnTo>
                  <a:pt x="506" y="1218"/>
                </a:lnTo>
                <a:lnTo>
                  <a:pt x="506" y="1221"/>
                </a:lnTo>
                <a:lnTo>
                  <a:pt x="510" y="1225"/>
                </a:lnTo>
                <a:lnTo>
                  <a:pt x="506" y="1225"/>
                </a:lnTo>
                <a:lnTo>
                  <a:pt x="144" y="1228"/>
                </a:lnTo>
                <a:lnTo>
                  <a:pt x="147" y="1225"/>
                </a:lnTo>
                <a:lnTo>
                  <a:pt x="151" y="1214"/>
                </a:lnTo>
                <a:lnTo>
                  <a:pt x="158" y="1207"/>
                </a:lnTo>
                <a:lnTo>
                  <a:pt x="158" y="1197"/>
                </a:lnTo>
                <a:lnTo>
                  <a:pt x="161" y="1193"/>
                </a:lnTo>
                <a:lnTo>
                  <a:pt x="161" y="1186"/>
                </a:lnTo>
                <a:lnTo>
                  <a:pt x="168" y="1172"/>
                </a:lnTo>
                <a:lnTo>
                  <a:pt x="172" y="1161"/>
                </a:lnTo>
                <a:lnTo>
                  <a:pt x="179" y="1151"/>
                </a:lnTo>
                <a:lnTo>
                  <a:pt x="179" y="1147"/>
                </a:lnTo>
                <a:lnTo>
                  <a:pt x="179" y="1140"/>
                </a:lnTo>
                <a:lnTo>
                  <a:pt x="172" y="1144"/>
                </a:lnTo>
                <a:lnTo>
                  <a:pt x="168" y="1144"/>
                </a:lnTo>
                <a:lnTo>
                  <a:pt x="161" y="1144"/>
                </a:lnTo>
                <a:lnTo>
                  <a:pt x="154" y="1137"/>
                </a:lnTo>
                <a:lnTo>
                  <a:pt x="158" y="1133"/>
                </a:lnTo>
                <a:lnTo>
                  <a:pt x="161" y="1126"/>
                </a:lnTo>
                <a:lnTo>
                  <a:pt x="151" y="1126"/>
                </a:lnTo>
                <a:lnTo>
                  <a:pt x="147" y="1112"/>
                </a:lnTo>
                <a:lnTo>
                  <a:pt x="147" y="1105"/>
                </a:lnTo>
                <a:lnTo>
                  <a:pt x="147" y="1105"/>
                </a:lnTo>
                <a:lnTo>
                  <a:pt x="151" y="1102"/>
                </a:lnTo>
                <a:lnTo>
                  <a:pt x="151" y="1098"/>
                </a:lnTo>
                <a:lnTo>
                  <a:pt x="154" y="1091"/>
                </a:lnTo>
                <a:lnTo>
                  <a:pt x="165" y="1084"/>
                </a:lnTo>
                <a:lnTo>
                  <a:pt x="168" y="1084"/>
                </a:lnTo>
                <a:lnTo>
                  <a:pt x="168" y="1080"/>
                </a:lnTo>
                <a:lnTo>
                  <a:pt x="165" y="1077"/>
                </a:lnTo>
                <a:lnTo>
                  <a:pt x="161" y="1070"/>
                </a:lnTo>
                <a:lnTo>
                  <a:pt x="161" y="1056"/>
                </a:lnTo>
                <a:lnTo>
                  <a:pt x="172" y="1049"/>
                </a:lnTo>
                <a:lnTo>
                  <a:pt x="168" y="1045"/>
                </a:lnTo>
                <a:lnTo>
                  <a:pt x="168" y="1042"/>
                </a:lnTo>
                <a:lnTo>
                  <a:pt x="151" y="1038"/>
                </a:lnTo>
                <a:lnTo>
                  <a:pt x="147" y="1031"/>
                </a:lnTo>
                <a:lnTo>
                  <a:pt x="144" y="1028"/>
                </a:lnTo>
                <a:lnTo>
                  <a:pt x="133" y="1028"/>
                </a:lnTo>
                <a:lnTo>
                  <a:pt x="123" y="1031"/>
                </a:lnTo>
                <a:lnTo>
                  <a:pt x="109" y="1031"/>
                </a:lnTo>
                <a:lnTo>
                  <a:pt x="95" y="1031"/>
                </a:lnTo>
                <a:lnTo>
                  <a:pt x="88" y="1031"/>
                </a:lnTo>
                <a:lnTo>
                  <a:pt x="77" y="1028"/>
                </a:lnTo>
                <a:lnTo>
                  <a:pt x="73" y="1028"/>
                </a:lnTo>
                <a:lnTo>
                  <a:pt x="70" y="1028"/>
                </a:lnTo>
                <a:lnTo>
                  <a:pt x="59" y="1021"/>
                </a:lnTo>
                <a:lnTo>
                  <a:pt x="52" y="1017"/>
                </a:lnTo>
                <a:lnTo>
                  <a:pt x="49" y="1014"/>
                </a:lnTo>
                <a:lnTo>
                  <a:pt x="42" y="1010"/>
                </a:lnTo>
                <a:lnTo>
                  <a:pt x="38" y="1007"/>
                </a:lnTo>
                <a:lnTo>
                  <a:pt x="42" y="1003"/>
                </a:lnTo>
                <a:lnTo>
                  <a:pt x="38" y="996"/>
                </a:lnTo>
                <a:lnTo>
                  <a:pt x="35" y="996"/>
                </a:lnTo>
                <a:lnTo>
                  <a:pt x="31" y="992"/>
                </a:lnTo>
                <a:lnTo>
                  <a:pt x="21" y="992"/>
                </a:lnTo>
                <a:lnTo>
                  <a:pt x="17" y="992"/>
                </a:lnTo>
                <a:lnTo>
                  <a:pt x="10" y="989"/>
                </a:lnTo>
                <a:lnTo>
                  <a:pt x="10" y="982"/>
                </a:lnTo>
                <a:lnTo>
                  <a:pt x="3" y="978"/>
                </a:lnTo>
                <a:lnTo>
                  <a:pt x="3" y="971"/>
                </a:lnTo>
                <a:lnTo>
                  <a:pt x="10" y="957"/>
                </a:lnTo>
                <a:lnTo>
                  <a:pt x="10" y="954"/>
                </a:lnTo>
                <a:lnTo>
                  <a:pt x="3" y="947"/>
                </a:lnTo>
                <a:lnTo>
                  <a:pt x="3" y="936"/>
                </a:lnTo>
                <a:lnTo>
                  <a:pt x="10" y="933"/>
                </a:lnTo>
                <a:lnTo>
                  <a:pt x="10" y="933"/>
                </a:lnTo>
                <a:lnTo>
                  <a:pt x="3" y="926"/>
                </a:lnTo>
                <a:lnTo>
                  <a:pt x="10" y="919"/>
                </a:lnTo>
                <a:lnTo>
                  <a:pt x="3" y="912"/>
                </a:lnTo>
                <a:lnTo>
                  <a:pt x="0" y="908"/>
                </a:lnTo>
                <a:lnTo>
                  <a:pt x="0" y="897"/>
                </a:lnTo>
                <a:lnTo>
                  <a:pt x="3" y="887"/>
                </a:lnTo>
                <a:lnTo>
                  <a:pt x="3" y="880"/>
                </a:lnTo>
                <a:lnTo>
                  <a:pt x="3" y="869"/>
                </a:lnTo>
                <a:lnTo>
                  <a:pt x="7" y="845"/>
                </a:lnTo>
                <a:lnTo>
                  <a:pt x="14" y="841"/>
                </a:lnTo>
                <a:lnTo>
                  <a:pt x="45" y="841"/>
                </a:lnTo>
                <a:lnTo>
                  <a:pt x="52" y="845"/>
                </a:lnTo>
                <a:lnTo>
                  <a:pt x="56" y="845"/>
                </a:lnTo>
                <a:lnTo>
                  <a:pt x="70" y="841"/>
                </a:lnTo>
                <a:lnTo>
                  <a:pt x="77" y="838"/>
                </a:lnTo>
                <a:lnTo>
                  <a:pt x="77" y="834"/>
                </a:lnTo>
                <a:lnTo>
                  <a:pt x="88" y="831"/>
                </a:lnTo>
                <a:lnTo>
                  <a:pt x="91" y="834"/>
                </a:lnTo>
                <a:lnTo>
                  <a:pt x="91" y="834"/>
                </a:lnTo>
                <a:lnTo>
                  <a:pt x="109" y="750"/>
                </a:lnTo>
                <a:lnTo>
                  <a:pt x="130" y="630"/>
                </a:lnTo>
                <a:lnTo>
                  <a:pt x="126" y="623"/>
                </a:lnTo>
                <a:lnTo>
                  <a:pt x="137" y="619"/>
                </a:lnTo>
                <a:lnTo>
                  <a:pt x="137" y="616"/>
                </a:lnTo>
                <a:lnTo>
                  <a:pt x="126" y="612"/>
                </a:lnTo>
                <a:lnTo>
                  <a:pt x="116" y="605"/>
                </a:lnTo>
                <a:lnTo>
                  <a:pt x="112" y="609"/>
                </a:lnTo>
                <a:lnTo>
                  <a:pt x="112" y="612"/>
                </a:lnTo>
                <a:lnTo>
                  <a:pt x="105" y="612"/>
                </a:lnTo>
                <a:lnTo>
                  <a:pt x="105" y="612"/>
                </a:lnTo>
                <a:lnTo>
                  <a:pt x="102" y="616"/>
                </a:lnTo>
                <a:lnTo>
                  <a:pt x="95" y="609"/>
                </a:lnTo>
                <a:lnTo>
                  <a:pt x="91" y="609"/>
                </a:lnTo>
                <a:lnTo>
                  <a:pt x="88" y="605"/>
                </a:lnTo>
                <a:lnTo>
                  <a:pt x="88" y="598"/>
                </a:lnTo>
                <a:lnTo>
                  <a:pt x="84" y="584"/>
                </a:lnTo>
                <a:lnTo>
                  <a:pt x="73" y="581"/>
                </a:lnTo>
                <a:lnTo>
                  <a:pt x="77" y="577"/>
                </a:lnTo>
                <a:lnTo>
                  <a:pt x="80" y="563"/>
                </a:lnTo>
                <a:lnTo>
                  <a:pt x="73" y="556"/>
                </a:lnTo>
                <a:lnTo>
                  <a:pt x="70" y="553"/>
                </a:lnTo>
                <a:lnTo>
                  <a:pt x="73" y="546"/>
                </a:lnTo>
                <a:lnTo>
                  <a:pt x="66" y="539"/>
                </a:lnTo>
                <a:lnTo>
                  <a:pt x="70" y="535"/>
                </a:lnTo>
                <a:lnTo>
                  <a:pt x="70" y="531"/>
                </a:lnTo>
                <a:lnTo>
                  <a:pt x="63" y="528"/>
                </a:lnTo>
                <a:lnTo>
                  <a:pt x="56" y="521"/>
                </a:lnTo>
                <a:lnTo>
                  <a:pt x="80" y="496"/>
                </a:lnTo>
                <a:lnTo>
                  <a:pt x="84" y="489"/>
                </a:lnTo>
                <a:lnTo>
                  <a:pt x="88" y="468"/>
                </a:lnTo>
                <a:lnTo>
                  <a:pt x="80" y="461"/>
                </a:lnTo>
                <a:lnTo>
                  <a:pt x="77" y="451"/>
                </a:lnTo>
                <a:lnTo>
                  <a:pt x="70" y="444"/>
                </a:lnTo>
                <a:lnTo>
                  <a:pt x="77" y="426"/>
                </a:lnTo>
                <a:lnTo>
                  <a:pt x="77" y="412"/>
                </a:lnTo>
                <a:lnTo>
                  <a:pt x="77" y="401"/>
                </a:lnTo>
                <a:lnTo>
                  <a:pt x="70" y="401"/>
                </a:lnTo>
                <a:lnTo>
                  <a:pt x="70" y="394"/>
                </a:lnTo>
                <a:lnTo>
                  <a:pt x="77" y="387"/>
                </a:lnTo>
                <a:lnTo>
                  <a:pt x="95" y="377"/>
                </a:lnTo>
                <a:lnTo>
                  <a:pt x="112" y="373"/>
                </a:lnTo>
                <a:lnTo>
                  <a:pt x="130" y="373"/>
                </a:lnTo>
                <a:lnTo>
                  <a:pt x="151" y="370"/>
                </a:lnTo>
                <a:lnTo>
                  <a:pt x="161" y="366"/>
                </a:lnTo>
                <a:lnTo>
                  <a:pt x="179" y="363"/>
                </a:lnTo>
                <a:lnTo>
                  <a:pt x="183" y="349"/>
                </a:lnTo>
                <a:lnTo>
                  <a:pt x="190" y="334"/>
                </a:lnTo>
                <a:lnTo>
                  <a:pt x="197" y="324"/>
                </a:lnTo>
                <a:lnTo>
                  <a:pt x="190" y="317"/>
                </a:lnTo>
                <a:lnTo>
                  <a:pt x="186" y="299"/>
                </a:lnTo>
                <a:lnTo>
                  <a:pt x="183" y="264"/>
                </a:lnTo>
                <a:lnTo>
                  <a:pt x="179" y="243"/>
                </a:lnTo>
                <a:lnTo>
                  <a:pt x="168" y="229"/>
                </a:lnTo>
                <a:lnTo>
                  <a:pt x="158" y="215"/>
                </a:lnTo>
                <a:lnTo>
                  <a:pt x="140" y="204"/>
                </a:lnTo>
                <a:lnTo>
                  <a:pt x="126" y="190"/>
                </a:lnTo>
                <a:lnTo>
                  <a:pt x="126" y="173"/>
                </a:lnTo>
                <a:lnTo>
                  <a:pt x="126" y="151"/>
                </a:lnTo>
                <a:lnTo>
                  <a:pt x="130" y="137"/>
                </a:lnTo>
                <a:lnTo>
                  <a:pt x="140" y="127"/>
                </a:lnTo>
                <a:lnTo>
                  <a:pt x="183" y="78"/>
                </a:lnTo>
                <a:lnTo>
                  <a:pt x="295" y="78"/>
                </a:lnTo>
                <a:lnTo>
                  <a:pt x="295" y="56"/>
                </a:lnTo>
                <a:lnTo>
                  <a:pt x="334" y="60"/>
                </a:lnTo>
                <a:lnTo>
                  <a:pt x="337" y="56"/>
                </a:lnTo>
                <a:lnTo>
                  <a:pt x="369" y="74"/>
                </a:lnTo>
                <a:lnTo>
                  <a:pt x="380" y="78"/>
                </a:lnTo>
                <a:lnTo>
                  <a:pt x="475" y="78"/>
                </a:lnTo>
                <a:lnTo>
                  <a:pt x="482" y="56"/>
                </a:lnTo>
                <a:lnTo>
                  <a:pt x="531" y="46"/>
                </a:lnTo>
                <a:lnTo>
                  <a:pt x="555" y="42"/>
                </a:lnTo>
                <a:lnTo>
                  <a:pt x="584" y="74"/>
                </a:lnTo>
                <a:lnTo>
                  <a:pt x="724" y="74"/>
                </a:lnTo>
                <a:lnTo>
                  <a:pt x="742" y="74"/>
                </a:lnTo>
                <a:lnTo>
                  <a:pt x="745" y="74"/>
                </a:lnTo>
                <a:lnTo>
                  <a:pt x="795" y="71"/>
                </a:lnTo>
                <a:lnTo>
                  <a:pt x="883" y="53"/>
                </a:lnTo>
                <a:lnTo>
                  <a:pt x="999" y="25"/>
                </a:lnTo>
                <a:lnTo>
                  <a:pt x="1062" y="18"/>
                </a:lnTo>
                <a:lnTo>
                  <a:pt x="1213" y="4"/>
                </a:lnTo>
                <a:lnTo>
                  <a:pt x="1231" y="0"/>
                </a:lnTo>
                <a:lnTo>
                  <a:pt x="1231" y="7"/>
                </a:lnTo>
                <a:lnTo>
                  <a:pt x="1231" y="18"/>
                </a:lnTo>
                <a:lnTo>
                  <a:pt x="1234" y="32"/>
                </a:lnTo>
                <a:lnTo>
                  <a:pt x="1234" y="42"/>
                </a:lnTo>
                <a:lnTo>
                  <a:pt x="1231" y="46"/>
                </a:lnTo>
                <a:lnTo>
                  <a:pt x="1231" y="46"/>
                </a:lnTo>
                <a:lnTo>
                  <a:pt x="1227" y="49"/>
                </a:lnTo>
                <a:lnTo>
                  <a:pt x="1227" y="53"/>
                </a:lnTo>
                <a:lnTo>
                  <a:pt x="1227" y="56"/>
                </a:lnTo>
                <a:lnTo>
                  <a:pt x="1224" y="60"/>
                </a:lnTo>
                <a:lnTo>
                  <a:pt x="1220" y="60"/>
                </a:lnTo>
                <a:lnTo>
                  <a:pt x="1220" y="63"/>
                </a:lnTo>
                <a:lnTo>
                  <a:pt x="1220" y="71"/>
                </a:lnTo>
                <a:lnTo>
                  <a:pt x="1217" y="74"/>
                </a:lnTo>
                <a:lnTo>
                  <a:pt x="1217" y="78"/>
                </a:lnTo>
                <a:lnTo>
                  <a:pt x="1217" y="78"/>
                </a:lnTo>
                <a:lnTo>
                  <a:pt x="1213" y="81"/>
                </a:lnTo>
                <a:lnTo>
                  <a:pt x="1213" y="85"/>
                </a:lnTo>
                <a:lnTo>
                  <a:pt x="1210" y="88"/>
                </a:lnTo>
                <a:lnTo>
                  <a:pt x="1210" y="92"/>
                </a:lnTo>
                <a:lnTo>
                  <a:pt x="1210" y="92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5672138" y="3776663"/>
            <a:ext cx="1189038" cy="1373188"/>
          </a:xfrm>
          <a:custGeom>
            <a:avLst/>
            <a:gdLst>
              <a:gd name="T0" fmla="*/ 746 w 749"/>
              <a:gd name="T1" fmla="*/ 116 h 865"/>
              <a:gd name="T2" fmla="*/ 746 w 749"/>
              <a:gd name="T3" fmla="*/ 144 h 865"/>
              <a:gd name="T4" fmla="*/ 749 w 749"/>
              <a:gd name="T5" fmla="*/ 154 h 865"/>
              <a:gd name="T6" fmla="*/ 746 w 749"/>
              <a:gd name="T7" fmla="*/ 179 h 865"/>
              <a:gd name="T8" fmla="*/ 742 w 749"/>
              <a:gd name="T9" fmla="*/ 204 h 865"/>
              <a:gd name="T10" fmla="*/ 728 w 749"/>
              <a:gd name="T11" fmla="*/ 221 h 865"/>
              <a:gd name="T12" fmla="*/ 725 w 749"/>
              <a:gd name="T13" fmla="*/ 246 h 865"/>
              <a:gd name="T14" fmla="*/ 718 w 749"/>
              <a:gd name="T15" fmla="*/ 267 h 865"/>
              <a:gd name="T16" fmla="*/ 718 w 749"/>
              <a:gd name="T17" fmla="*/ 292 h 865"/>
              <a:gd name="T18" fmla="*/ 725 w 749"/>
              <a:gd name="T19" fmla="*/ 316 h 865"/>
              <a:gd name="T20" fmla="*/ 732 w 749"/>
              <a:gd name="T21" fmla="*/ 341 h 865"/>
              <a:gd name="T22" fmla="*/ 742 w 749"/>
              <a:gd name="T23" fmla="*/ 359 h 865"/>
              <a:gd name="T24" fmla="*/ 742 w 749"/>
              <a:gd name="T25" fmla="*/ 380 h 865"/>
              <a:gd name="T26" fmla="*/ 732 w 749"/>
              <a:gd name="T27" fmla="*/ 401 h 865"/>
              <a:gd name="T28" fmla="*/ 728 w 749"/>
              <a:gd name="T29" fmla="*/ 429 h 865"/>
              <a:gd name="T30" fmla="*/ 725 w 749"/>
              <a:gd name="T31" fmla="*/ 454 h 865"/>
              <a:gd name="T32" fmla="*/ 721 w 749"/>
              <a:gd name="T33" fmla="*/ 468 h 865"/>
              <a:gd name="T34" fmla="*/ 714 w 749"/>
              <a:gd name="T35" fmla="*/ 496 h 865"/>
              <a:gd name="T36" fmla="*/ 714 w 749"/>
              <a:gd name="T37" fmla="*/ 506 h 865"/>
              <a:gd name="T38" fmla="*/ 711 w 749"/>
              <a:gd name="T39" fmla="*/ 538 h 865"/>
              <a:gd name="T40" fmla="*/ 704 w 749"/>
              <a:gd name="T41" fmla="*/ 563 h 865"/>
              <a:gd name="T42" fmla="*/ 707 w 749"/>
              <a:gd name="T43" fmla="*/ 577 h 865"/>
              <a:gd name="T44" fmla="*/ 714 w 749"/>
              <a:gd name="T45" fmla="*/ 601 h 865"/>
              <a:gd name="T46" fmla="*/ 728 w 749"/>
              <a:gd name="T47" fmla="*/ 615 h 865"/>
              <a:gd name="T48" fmla="*/ 739 w 749"/>
              <a:gd name="T49" fmla="*/ 640 h 865"/>
              <a:gd name="T50" fmla="*/ 735 w 749"/>
              <a:gd name="T51" fmla="*/ 668 h 865"/>
              <a:gd name="T52" fmla="*/ 732 w 749"/>
              <a:gd name="T53" fmla="*/ 696 h 865"/>
              <a:gd name="T54" fmla="*/ 584 w 749"/>
              <a:gd name="T55" fmla="*/ 707 h 865"/>
              <a:gd name="T56" fmla="*/ 549 w 749"/>
              <a:gd name="T57" fmla="*/ 795 h 865"/>
              <a:gd name="T58" fmla="*/ 514 w 749"/>
              <a:gd name="T59" fmla="*/ 858 h 865"/>
              <a:gd name="T60" fmla="*/ 419 w 749"/>
              <a:gd name="T61" fmla="*/ 809 h 865"/>
              <a:gd name="T62" fmla="*/ 320 w 749"/>
              <a:gd name="T63" fmla="*/ 788 h 865"/>
              <a:gd name="T64" fmla="*/ 271 w 749"/>
              <a:gd name="T65" fmla="*/ 781 h 865"/>
              <a:gd name="T66" fmla="*/ 232 w 749"/>
              <a:gd name="T67" fmla="*/ 753 h 865"/>
              <a:gd name="T68" fmla="*/ 169 w 749"/>
              <a:gd name="T69" fmla="*/ 728 h 865"/>
              <a:gd name="T70" fmla="*/ 17 w 749"/>
              <a:gd name="T71" fmla="*/ 693 h 865"/>
              <a:gd name="T72" fmla="*/ 21 w 749"/>
              <a:gd name="T73" fmla="*/ 651 h 865"/>
              <a:gd name="T74" fmla="*/ 21 w 749"/>
              <a:gd name="T75" fmla="*/ 626 h 865"/>
              <a:gd name="T76" fmla="*/ 17 w 749"/>
              <a:gd name="T77" fmla="*/ 601 h 865"/>
              <a:gd name="T78" fmla="*/ 17 w 749"/>
              <a:gd name="T79" fmla="*/ 524 h 865"/>
              <a:gd name="T80" fmla="*/ 17 w 749"/>
              <a:gd name="T81" fmla="*/ 471 h 865"/>
              <a:gd name="T82" fmla="*/ 14 w 749"/>
              <a:gd name="T83" fmla="*/ 394 h 865"/>
              <a:gd name="T84" fmla="*/ 14 w 749"/>
              <a:gd name="T85" fmla="*/ 313 h 865"/>
              <a:gd name="T86" fmla="*/ 10 w 749"/>
              <a:gd name="T87" fmla="*/ 264 h 865"/>
              <a:gd name="T88" fmla="*/ 7 w 749"/>
              <a:gd name="T89" fmla="*/ 250 h 865"/>
              <a:gd name="T90" fmla="*/ 10 w 749"/>
              <a:gd name="T91" fmla="*/ 221 h 865"/>
              <a:gd name="T92" fmla="*/ 21 w 749"/>
              <a:gd name="T93" fmla="*/ 200 h 865"/>
              <a:gd name="T94" fmla="*/ 32 w 749"/>
              <a:gd name="T95" fmla="*/ 179 h 865"/>
              <a:gd name="T96" fmla="*/ 7 w 749"/>
              <a:gd name="T97" fmla="*/ 116 h 865"/>
              <a:gd name="T98" fmla="*/ 88 w 749"/>
              <a:gd name="T99" fmla="*/ 98 h 865"/>
              <a:gd name="T100" fmla="*/ 151 w 749"/>
              <a:gd name="T101" fmla="*/ 116 h 865"/>
              <a:gd name="T102" fmla="*/ 204 w 749"/>
              <a:gd name="T103" fmla="*/ 140 h 865"/>
              <a:gd name="T104" fmla="*/ 250 w 749"/>
              <a:gd name="T105" fmla="*/ 172 h 865"/>
              <a:gd name="T106" fmla="*/ 327 w 749"/>
              <a:gd name="T107" fmla="*/ 186 h 865"/>
              <a:gd name="T108" fmla="*/ 359 w 749"/>
              <a:gd name="T109" fmla="*/ 172 h 865"/>
              <a:gd name="T110" fmla="*/ 380 w 749"/>
              <a:gd name="T111" fmla="*/ 172 h 865"/>
              <a:gd name="T112" fmla="*/ 390 w 749"/>
              <a:gd name="T113" fmla="*/ 137 h 865"/>
              <a:gd name="T114" fmla="*/ 387 w 749"/>
              <a:gd name="T115" fmla="*/ 56 h 865"/>
              <a:gd name="T116" fmla="*/ 373 w 749"/>
              <a:gd name="T117" fmla="*/ 3 h 865"/>
              <a:gd name="T118" fmla="*/ 742 w 749"/>
              <a:gd name="T119" fmla="*/ 10 h 865"/>
              <a:gd name="T120" fmla="*/ 746 w 749"/>
              <a:gd name="T121" fmla="*/ 35 h 865"/>
              <a:gd name="T122" fmla="*/ 739 w 749"/>
              <a:gd name="T123" fmla="*/ 59 h 865"/>
              <a:gd name="T124" fmla="*/ 742 w 749"/>
              <a:gd name="T125" fmla="*/ 74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49" h="865">
                <a:moveTo>
                  <a:pt x="742" y="95"/>
                </a:moveTo>
                <a:lnTo>
                  <a:pt x="742" y="98"/>
                </a:lnTo>
                <a:lnTo>
                  <a:pt x="742" y="98"/>
                </a:lnTo>
                <a:lnTo>
                  <a:pt x="742" y="102"/>
                </a:lnTo>
                <a:lnTo>
                  <a:pt x="746" y="105"/>
                </a:lnTo>
                <a:lnTo>
                  <a:pt x="746" y="112"/>
                </a:lnTo>
                <a:lnTo>
                  <a:pt x="746" y="116"/>
                </a:lnTo>
                <a:lnTo>
                  <a:pt x="746" y="119"/>
                </a:lnTo>
                <a:lnTo>
                  <a:pt x="746" y="123"/>
                </a:lnTo>
                <a:lnTo>
                  <a:pt x="746" y="126"/>
                </a:lnTo>
                <a:lnTo>
                  <a:pt x="746" y="130"/>
                </a:lnTo>
                <a:lnTo>
                  <a:pt x="746" y="133"/>
                </a:lnTo>
                <a:lnTo>
                  <a:pt x="746" y="140"/>
                </a:lnTo>
                <a:lnTo>
                  <a:pt x="746" y="144"/>
                </a:lnTo>
                <a:lnTo>
                  <a:pt x="746" y="147"/>
                </a:lnTo>
                <a:lnTo>
                  <a:pt x="746" y="151"/>
                </a:lnTo>
                <a:lnTo>
                  <a:pt x="746" y="151"/>
                </a:lnTo>
                <a:lnTo>
                  <a:pt x="746" y="151"/>
                </a:lnTo>
                <a:lnTo>
                  <a:pt x="746" y="151"/>
                </a:lnTo>
                <a:lnTo>
                  <a:pt x="746" y="154"/>
                </a:lnTo>
                <a:lnTo>
                  <a:pt x="749" y="154"/>
                </a:lnTo>
                <a:lnTo>
                  <a:pt x="749" y="158"/>
                </a:lnTo>
                <a:lnTo>
                  <a:pt x="749" y="162"/>
                </a:lnTo>
                <a:lnTo>
                  <a:pt x="749" y="169"/>
                </a:lnTo>
                <a:lnTo>
                  <a:pt x="749" y="172"/>
                </a:lnTo>
                <a:lnTo>
                  <a:pt x="746" y="172"/>
                </a:lnTo>
                <a:lnTo>
                  <a:pt x="746" y="176"/>
                </a:lnTo>
                <a:lnTo>
                  <a:pt x="746" y="179"/>
                </a:lnTo>
                <a:lnTo>
                  <a:pt x="746" y="186"/>
                </a:lnTo>
                <a:lnTo>
                  <a:pt x="746" y="186"/>
                </a:lnTo>
                <a:lnTo>
                  <a:pt x="746" y="186"/>
                </a:lnTo>
                <a:lnTo>
                  <a:pt x="746" y="193"/>
                </a:lnTo>
                <a:lnTo>
                  <a:pt x="746" y="197"/>
                </a:lnTo>
                <a:lnTo>
                  <a:pt x="742" y="200"/>
                </a:lnTo>
                <a:lnTo>
                  <a:pt x="742" y="204"/>
                </a:lnTo>
                <a:lnTo>
                  <a:pt x="742" y="207"/>
                </a:lnTo>
                <a:lnTo>
                  <a:pt x="739" y="207"/>
                </a:lnTo>
                <a:lnTo>
                  <a:pt x="735" y="211"/>
                </a:lnTo>
                <a:lnTo>
                  <a:pt x="732" y="211"/>
                </a:lnTo>
                <a:lnTo>
                  <a:pt x="732" y="214"/>
                </a:lnTo>
                <a:lnTo>
                  <a:pt x="728" y="214"/>
                </a:lnTo>
                <a:lnTo>
                  <a:pt x="728" y="221"/>
                </a:lnTo>
                <a:lnTo>
                  <a:pt x="725" y="221"/>
                </a:lnTo>
                <a:lnTo>
                  <a:pt x="725" y="225"/>
                </a:lnTo>
                <a:lnTo>
                  <a:pt x="725" y="228"/>
                </a:lnTo>
                <a:lnTo>
                  <a:pt x="725" y="232"/>
                </a:lnTo>
                <a:lnTo>
                  <a:pt x="725" y="235"/>
                </a:lnTo>
                <a:lnTo>
                  <a:pt x="725" y="242"/>
                </a:lnTo>
                <a:lnTo>
                  <a:pt x="725" y="246"/>
                </a:lnTo>
                <a:lnTo>
                  <a:pt x="725" y="250"/>
                </a:lnTo>
                <a:lnTo>
                  <a:pt x="725" y="253"/>
                </a:lnTo>
                <a:lnTo>
                  <a:pt x="725" y="257"/>
                </a:lnTo>
                <a:lnTo>
                  <a:pt x="721" y="260"/>
                </a:lnTo>
                <a:lnTo>
                  <a:pt x="721" y="264"/>
                </a:lnTo>
                <a:lnTo>
                  <a:pt x="718" y="264"/>
                </a:lnTo>
                <a:lnTo>
                  <a:pt x="718" y="267"/>
                </a:lnTo>
                <a:lnTo>
                  <a:pt x="718" y="267"/>
                </a:lnTo>
                <a:lnTo>
                  <a:pt x="714" y="271"/>
                </a:lnTo>
                <a:lnTo>
                  <a:pt x="714" y="278"/>
                </a:lnTo>
                <a:lnTo>
                  <a:pt x="714" y="281"/>
                </a:lnTo>
                <a:lnTo>
                  <a:pt x="714" y="285"/>
                </a:lnTo>
                <a:lnTo>
                  <a:pt x="714" y="288"/>
                </a:lnTo>
                <a:lnTo>
                  <a:pt x="718" y="292"/>
                </a:lnTo>
                <a:lnTo>
                  <a:pt x="718" y="295"/>
                </a:lnTo>
                <a:lnTo>
                  <a:pt x="721" y="299"/>
                </a:lnTo>
                <a:lnTo>
                  <a:pt x="721" y="302"/>
                </a:lnTo>
                <a:lnTo>
                  <a:pt x="721" y="306"/>
                </a:lnTo>
                <a:lnTo>
                  <a:pt x="721" y="309"/>
                </a:lnTo>
                <a:lnTo>
                  <a:pt x="725" y="313"/>
                </a:lnTo>
                <a:lnTo>
                  <a:pt x="725" y="316"/>
                </a:lnTo>
                <a:lnTo>
                  <a:pt x="725" y="320"/>
                </a:lnTo>
                <a:lnTo>
                  <a:pt x="725" y="323"/>
                </a:lnTo>
                <a:lnTo>
                  <a:pt x="728" y="327"/>
                </a:lnTo>
                <a:lnTo>
                  <a:pt x="728" y="330"/>
                </a:lnTo>
                <a:lnTo>
                  <a:pt x="728" y="334"/>
                </a:lnTo>
                <a:lnTo>
                  <a:pt x="728" y="337"/>
                </a:lnTo>
                <a:lnTo>
                  <a:pt x="732" y="341"/>
                </a:lnTo>
                <a:lnTo>
                  <a:pt x="732" y="341"/>
                </a:lnTo>
                <a:lnTo>
                  <a:pt x="735" y="345"/>
                </a:lnTo>
                <a:lnTo>
                  <a:pt x="739" y="345"/>
                </a:lnTo>
                <a:lnTo>
                  <a:pt x="739" y="352"/>
                </a:lnTo>
                <a:lnTo>
                  <a:pt x="742" y="355"/>
                </a:lnTo>
                <a:lnTo>
                  <a:pt x="742" y="355"/>
                </a:lnTo>
                <a:lnTo>
                  <a:pt x="742" y="359"/>
                </a:lnTo>
                <a:lnTo>
                  <a:pt x="742" y="362"/>
                </a:lnTo>
                <a:lnTo>
                  <a:pt x="746" y="366"/>
                </a:lnTo>
                <a:lnTo>
                  <a:pt x="746" y="366"/>
                </a:lnTo>
                <a:lnTo>
                  <a:pt x="742" y="373"/>
                </a:lnTo>
                <a:lnTo>
                  <a:pt x="742" y="373"/>
                </a:lnTo>
                <a:lnTo>
                  <a:pt x="742" y="376"/>
                </a:lnTo>
                <a:lnTo>
                  <a:pt x="742" y="380"/>
                </a:lnTo>
                <a:lnTo>
                  <a:pt x="739" y="383"/>
                </a:lnTo>
                <a:lnTo>
                  <a:pt x="739" y="390"/>
                </a:lnTo>
                <a:lnTo>
                  <a:pt x="739" y="390"/>
                </a:lnTo>
                <a:lnTo>
                  <a:pt x="739" y="397"/>
                </a:lnTo>
                <a:lnTo>
                  <a:pt x="739" y="401"/>
                </a:lnTo>
                <a:lnTo>
                  <a:pt x="732" y="401"/>
                </a:lnTo>
                <a:lnTo>
                  <a:pt x="732" y="401"/>
                </a:lnTo>
                <a:lnTo>
                  <a:pt x="728" y="404"/>
                </a:lnTo>
                <a:lnTo>
                  <a:pt x="725" y="408"/>
                </a:lnTo>
                <a:lnTo>
                  <a:pt x="725" y="411"/>
                </a:lnTo>
                <a:lnTo>
                  <a:pt x="725" y="415"/>
                </a:lnTo>
                <a:lnTo>
                  <a:pt x="725" y="418"/>
                </a:lnTo>
                <a:lnTo>
                  <a:pt x="725" y="422"/>
                </a:lnTo>
                <a:lnTo>
                  <a:pt x="728" y="429"/>
                </a:lnTo>
                <a:lnTo>
                  <a:pt x="728" y="432"/>
                </a:lnTo>
                <a:lnTo>
                  <a:pt x="728" y="436"/>
                </a:lnTo>
                <a:lnTo>
                  <a:pt x="728" y="440"/>
                </a:lnTo>
                <a:lnTo>
                  <a:pt x="728" y="443"/>
                </a:lnTo>
                <a:lnTo>
                  <a:pt x="725" y="447"/>
                </a:lnTo>
                <a:lnTo>
                  <a:pt x="725" y="450"/>
                </a:lnTo>
                <a:lnTo>
                  <a:pt x="725" y="454"/>
                </a:lnTo>
                <a:lnTo>
                  <a:pt x="725" y="457"/>
                </a:lnTo>
                <a:lnTo>
                  <a:pt x="725" y="461"/>
                </a:lnTo>
                <a:lnTo>
                  <a:pt x="721" y="461"/>
                </a:lnTo>
                <a:lnTo>
                  <a:pt x="721" y="464"/>
                </a:lnTo>
                <a:lnTo>
                  <a:pt x="721" y="464"/>
                </a:lnTo>
                <a:lnTo>
                  <a:pt x="721" y="464"/>
                </a:lnTo>
                <a:lnTo>
                  <a:pt x="721" y="468"/>
                </a:lnTo>
                <a:lnTo>
                  <a:pt x="721" y="475"/>
                </a:lnTo>
                <a:lnTo>
                  <a:pt x="721" y="475"/>
                </a:lnTo>
                <a:lnTo>
                  <a:pt x="718" y="482"/>
                </a:lnTo>
                <a:lnTo>
                  <a:pt x="718" y="485"/>
                </a:lnTo>
                <a:lnTo>
                  <a:pt x="718" y="489"/>
                </a:lnTo>
                <a:lnTo>
                  <a:pt x="714" y="492"/>
                </a:lnTo>
                <a:lnTo>
                  <a:pt x="714" y="496"/>
                </a:lnTo>
                <a:lnTo>
                  <a:pt x="714" y="499"/>
                </a:lnTo>
                <a:lnTo>
                  <a:pt x="714" y="499"/>
                </a:lnTo>
                <a:lnTo>
                  <a:pt x="714" y="503"/>
                </a:lnTo>
                <a:lnTo>
                  <a:pt x="714" y="503"/>
                </a:lnTo>
                <a:lnTo>
                  <a:pt x="714" y="503"/>
                </a:lnTo>
                <a:lnTo>
                  <a:pt x="714" y="506"/>
                </a:lnTo>
                <a:lnTo>
                  <a:pt x="714" y="506"/>
                </a:lnTo>
                <a:lnTo>
                  <a:pt x="714" y="510"/>
                </a:lnTo>
                <a:lnTo>
                  <a:pt x="714" y="517"/>
                </a:lnTo>
                <a:lnTo>
                  <a:pt x="714" y="520"/>
                </a:lnTo>
                <a:lnTo>
                  <a:pt x="714" y="524"/>
                </a:lnTo>
                <a:lnTo>
                  <a:pt x="714" y="527"/>
                </a:lnTo>
                <a:lnTo>
                  <a:pt x="714" y="535"/>
                </a:lnTo>
                <a:lnTo>
                  <a:pt x="711" y="538"/>
                </a:lnTo>
                <a:lnTo>
                  <a:pt x="711" y="542"/>
                </a:lnTo>
                <a:lnTo>
                  <a:pt x="711" y="545"/>
                </a:lnTo>
                <a:lnTo>
                  <a:pt x="711" y="549"/>
                </a:lnTo>
                <a:lnTo>
                  <a:pt x="711" y="552"/>
                </a:lnTo>
                <a:lnTo>
                  <a:pt x="707" y="556"/>
                </a:lnTo>
                <a:lnTo>
                  <a:pt x="707" y="559"/>
                </a:lnTo>
                <a:lnTo>
                  <a:pt x="704" y="563"/>
                </a:lnTo>
                <a:lnTo>
                  <a:pt x="704" y="563"/>
                </a:lnTo>
                <a:lnTo>
                  <a:pt x="704" y="566"/>
                </a:lnTo>
                <a:lnTo>
                  <a:pt x="700" y="566"/>
                </a:lnTo>
                <a:lnTo>
                  <a:pt x="700" y="570"/>
                </a:lnTo>
                <a:lnTo>
                  <a:pt x="700" y="570"/>
                </a:lnTo>
                <a:lnTo>
                  <a:pt x="704" y="577"/>
                </a:lnTo>
                <a:lnTo>
                  <a:pt x="707" y="577"/>
                </a:lnTo>
                <a:lnTo>
                  <a:pt x="707" y="580"/>
                </a:lnTo>
                <a:lnTo>
                  <a:pt x="711" y="584"/>
                </a:lnTo>
                <a:lnTo>
                  <a:pt x="711" y="587"/>
                </a:lnTo>
                <a:lnTo>
                  <a:pt x="711" y="587"/>
                </a:lnTo>
                <a:lnTo>
                  <a:pt x="714" y="594"/>
                </a:lnTo>
                <a:lnTo>
                  <a:pt x="714" y="598"/>
                </a:lnTo>
                <a:lnTo>
                  <a:pt x="714" y="601"/>
                </a:lnTo>
                <a:lnTo>
                  <a:pt x="718" y="601"/>
                </a:lnTo>
                <a:lnTo>
                  <a:pt x="718" y="605"/>
                </a:lnTo>
                <a:lnTo>
                  <a:pt x="721" y="608"/>
                </a:lnTo>
                <a:lnTo>
                  <a:pt x="721" y="612"/>
                </a:lnTo>
                <a:lnTo>
                  <a:pt x="725" y="615"/>
                </a:lnTo>
                <a:lnTo>
                  <a:pt x="728" y="615"/>
                </a:lnTo>
                <a:lnTo>
                  <a:pt x="728" y="615"/>
                </a:lnTo>
                <a:lnTo>
                  <a:pt x="732" y="619"/>
                </a:lnTo>
                <a:lnTo>
                  <a:pt x="732" y="619"/>
                </a:lnTo>
                <a:lnTo>
                  <a:pt x="735" y="622"/>
                </a:lnTo>
                <a:lnTo>
                  <a:pt x="739" y="626"/>
                </a:lnTo>
                <a:lnTo>
                  <a:pt x="739" y="630"/>
                </a:lnTo>
                <a:lnTo>
                  <a:pt x="739" y="633"/>
                </a:lnTo>
                <a:lnTo>
                  <a:pt x="739" y="640"/>
                </a:lnTo>
                <a:lnTo>
                  <a:pt x="739" y="644"/>
                </a:lnTo>
                <a:lnTo>
                  <a:pt x="739" y="647"/>
                </a:lnTo>
                <a:lnTo>
                  <a:pt x="739" y="651"/>
                </a:lnTo>
                <a:lnTo>
                  <a:pt x="735" y="654"/>
                </a:lnTo>
                <a:lnTo>
                  <a:pt x="735" y="658"/>
                </a:lnTo>
                <a:lnTo>
                  <a:pt x="735" y="665"/>
                </a:lnTo>
                <a:lnTo>
                  <a:pt x="735" y="668"/>
                </a:lnTo>
                <a:lnTo>
                  <a:pt x="735" y="672"/>
                </a:lnTo>
                <a:lnTo>
                  <a:pt x="735" y="675"/>
                </a:lnTo>
                <a:lnTo>
                  <a:pt x="735" y="682"/>
                </a:lnTo>
                <a:lnTo>
                  <a:pt x="735" y="686"/>
                </a:lnTo>
                <a:lnTo>
                  <a:pt x="732" y="689"/>
                </a:lnTo>
                <a:lnTo>
                  <a:pt x="732" y="693"/>
                </a:lnTo>
                <a:lnTo>
                  <a:pt x="732" y="696"/>
                </a:lnTo>
                <a:lnTo>
                  <a:pt x="732" y="703"/>
                </a:lnTo>
                <a:lnTo>
                  <a:pt x="732" y="703"/>
                </a:lnTo>
                <a:lnTo>
                  <a:pt x="696" y="707"/>
                </a:lnTo>
                <a:lnTo>
                  <a:pt x="668" y="707"/>
                </a:lnTo>
                <a:lnTo>
                  <a:pt x="630" y="707"/>
                </a:lnTo>
                <a:lnTo>
                  <a:pt x="601" y="707"/>
                </a:lnTo>
                <a:lnTo>
                  <a:pt x="584" y="707"/>
                </a:lnTo>
                <a:lnTo>
                  <a:pt x="570" y="707"/>
                </a:lnTo>
                <a:lnTo>
                  <a:pt x="566" y="725"/>
                </a:lnTo>
                <a:lnTo>
                  <a:pt x="559" y="735"/>
                </a:lnTo>
                <a:lnTo>
                  <a:pt x="556" y="756"/>
                </a:lnTo>
                <a:lnTo>
                  <a:pt x="556" y="767"/>
                </a:lnTo>
                <a:lnTo>
                  <a:pt x="556" y="788"/>
                </a:lnTo>
                <a:lnTo>
                  <a:pt x="549" y="795"/>
                </a:lnTo>
                <a:lnTo>
                  <a:pt x="545" y="802"/>
                </a:lnTo>
                <a:lnTo>
                  <a:pt x="542" y="809"/>
                </a:lnTo>
                <a:lnTo>
                  <a:pt x="535" y="823"/>
                </a:lnTo>
                <a:lnTo>
                  <a:pt x="528" y="834"/>
                </a:lnTo>
                <a:lnTo>
                  <a:pt x="517" y="855"/>
                </a:lnTo>
                <a:lnTo>
                  <a:pt x="517" y="865"/>
                </a:lnTo>
                <a:lnTo>
                  <a:pt x="514" y="858"/>
                </a:lnTo>
                <a:lnTo>
                  <a:pt x="503" y="858"/>
                </a:lnTo>
                <a:lnTo>
                  <a:pt x="492" y="855"/>
                </a:lnTo>
                <a:lnTo>
                  <a:pt x="482" y="848"/>
                </a:lnTo>
                <a:lnTo>
                  <a:pt x="464" y="837"/>
                </a:lnTo>
                <a:lnTo>
                  <a:pt x="450" y="827"/>
                </a:lnTo>
                <a:lnTo>
                  <a:pt x="429" y="813"/>
                </a:lnTo>
                <a:lnTo>
                  <a:pt x="419" y="809"/>
                </a:lnTo>
                <a:lnTo>
                  <a:pt x="401" y="805"/>
                </a:lnTo>
                <a:lnTo>
                  <a:pt x="380" y="798"/>
                </a:lnTo>
                <a:lnTo>
                  <a:pt x="352" y="791"/>
                </a:lnTo>
                <a:lnTo>
                  <a:pt x="341" y="788"/>
                </a:lnTo>
                <a:lnTo>
                  <a:pt x="334" y="784"/>
                </a:lnTo>
                <a:lnTo>
                  <a:pt x="324" y="784"/>
                </a:lnTo>
                <a:lnTo>
                  <a:pt x="320" y="788"/>
                </a:lnTo>
                <a:lnTo>
                  <a:pt x="313" y="788"/>
                </a:lnTo>
                <a:lnTo>
                  <a:pt x="306" y="788"/>
                </a:lnTo>
                <a:lnTo>
                  <a:pt x="302" y="788"/>
                </a:lnTo>
                <a:lnTo>
                  <a:pt x="295" y="788"/>
                </a:lnTo>
                <a:lnTo>
                  <a:pt x="285" y="788"/>
                </a:lnTo>
                <a:lnTo>
                  <a:pt x="278" y="784"/>
                </a:lnTo>
                <a:lnTo>
                  <a:pt x="271" y="781"/>
                </a:lnTo>
                <a:lnTo>
                  <a:pt x="264" y="774"/>
                </a:lnTo>
                <a:lnTo>
                  <a:pt x="253" y="777"/>
                </a:lnTo>
                <a:lnTo>
                  <a:pt x="246" y="774"/>
                </a:lnTo>
                <a:lnTo>
                  <a:pt x="243" y="770"/>
                </a:lnTo>
                <a:lnTo>
                  <a:pt x="239" y="767"/>
                </a:lnTo>
                <a:lnTo>
                  <a:pt x="232" y="763"/>
                </a:lnTo>
                <a:lnTo>
                  <a:pt x="232" y="753"/>
                </a:lnTo>
                <a:lnTo>
                  <a:pt x="225" y="746"/>
                </a:lnTo>
                <a:lnTo>
                  <a:pt x="218" y="739"/>
                </a:lnTo>
                <a:lnTo>
                  <a:pt x="214" y="735"/>
                </a:lnTo>
                <a:lnTo>
                  <a:pt x="207" y="735"/>
                </a:lnTo>
                <a:lnTo>
                  <a:pt x="197" y="732"/>
                </a:lnTo>
                <a:lnTo>
                  <a:pt x="176" y="732"/>
                </a:lnTo>
                <a:lnTo>
                  <a:pt x="169" y="728"/>
                </a:lnTo>
                <a:lnTo>
                  <a:pt x="162" y="728"/>
                </a:lnTo>
                <a:lnTo>
                  <a:pt x="119" y="732"/>
                </a:lnTo>
                <a:lnTo>
                  <a:pt x="81" y="735"/>
                </a:lnTo>
                <a:lnTo>
                  <a:pt x="21" y="725"/>
                </a:lnTo>
                <a:lnTo>
                  <a:pt x="21" y="714"/>
                </a:lnTo>
                <a:lnTo>
                  <a:pt x="21" y="707"/>
                </a:lnTo>
                <a:lnTo>
                  <a:pt x="17" y="693"/>
                </a:lnTo>
                <a:lnTo>
                  <a:pt x="17" y="682"/>
                </a:lnTo>
                <a:lnTo>
                  <a:pt x="17" y="672"/>
                </a:lnTo>
                <a:lnTo>
                  <a:pt x="17" y="661"/>
                </a:lnTo>
                <a:lnTo>
                  <a:pt x="17" y="658"/>
                </a:lnTo>
                <a:lnTo>
                  <a:pt x="17" y="658"/>
                </a:lnTo>
                <a:lnTo>
                  <a:pt x="21" y="654"/>
                </a:lnTo>
                <a:lnTo>
                  <a:pt x="21" y="651"/>
                </a:lnTo>
                <a:lnTo>
                  <a:pt x="21" y="647"/>
                </a:lnTo>
                <a:lnTo>
                  <a:pt x="21" y="644"/>
                </a:lnTo>
                <a:lnTo>
                  <a:pt x="21" y="640"/>
                </a:lnTo>
                <a:lnTo>
                  <a:pt x="21" y="637"/>
                </a:lnTo>
                <a:lnTo>
                  <a:pt x="21" y="633"/>
                </a:lnTo>
                <a:lnTo>
                  <a:pt x="21" y="626"/>
                </a:lnTo>
                <a:lnTo>
                  <a:pt x="21" y="626"/>
                </a:lnTo>
                <a:lnTo>
                  <a:pt x="21" y="622"/>
                </a:lnTo>
                <a:lnTo>
                  <a:pt x="21" y="619"/>
                </a:lnTo>
                <a:lnTo>
                  <a:pt x="21" y="615"/>
                </a:lnTo>
                <a:lnTo>
                  <a:pt x="21" y="612"/>
                </a:lnTo>
                <a:lnTo>
                  <a:pt x="17" y="605"/>
                </a:lnTo>
                <a:lnTo>
                  <a:pt x="17" y="605"/>
                </a:lnTo>
                <a:lnTo>
                  <a:pt x="17" y="601"/>
                </a:lnTo>
                <a:lnTo>
                  <a:pt x="17" y="591"/>
                </a:lnTo>
                <a:lnTo>
                  <a:pt x="17" y="580"/>
                </a:lnTo>
                <a:lnTo>
                  <a:pt x="17" y="570"/>
                </a:lnTo>
                <a:lnTo>
                  <a:pt x="17" y="559"/>
                </a:lnTo>
                <a:lnTo>
                  <a:pt x="17" y="545"/>
                </a:lnTo>
                <a:lnTo>
                  <a:pt x="17" y="538"/>
                </a:lnTo>
                <a:lnTo>
                  <a:pt x="17" y="524"/>
                </a:lnTo>
                <a:lnTo>
                  <a:pt x="17" y="513"/>
                </a:lnTo>
                <a:lnTo>
                  <a:pt x="17" y="503"/>
                </a:lnTo>
                <a:lnTo>
                  <a:pt x="17" y="503"/>
                </a:lnTo>
                <a:lnTo>
                  <a:pt x="17" y="503"/>
                </a:lnTo>
                <a:lnTo>
                  <a:pt x="17" y="492"/>
                </a:lnTo>
                <a:lnTo>
                  <a:pt x="17" y="482"/>
                </a:lnTo>
                <a:lnTo>
                  <a:pt x="17" y="471"/>
                </a:lnTo>
                <a:lnTo>
                  <a:pt x="14" y="457"/>
                </a:lnTo>
                <a:lnTo>
                  <a:pt x="14" y="447"/>
                </a:lnTo>
                <a:lnTo>
                  <a:pt x="14" y="436"/>
                </a:lnTo>
                <a:lnTo>
                  <a:pt x="14" y="425"/>
                </a:lnTo>
                <a:lnTo>
                  <a:pt x="14" y="415"/>
                </a:lnTo>
                <a:lnTo>
                  <a:pt x="14" y="401"/>
                </a:lnTo>
                <a:lnTo>
                  <a:pt x="14" y="394"/>
                </a:lnTo>
                <a:lnTo>
                  <a:pt x="14" y="380"/>
                </a:lnTo>
                <a:lnTo>
                  <a:pt x="14" y="369"/>
                </a:lnTo>
                <a:lnTo>
                  <a:pt x="14" y="359"/>
                </a:lnTo>
                <a:lnTo>
                  <a:pt x="14" y="345"/>
                </a:lnTo>
                <a:lnTo>
                  <a:pt x="14" y="337"/>
                </a:lnTo>
                <a:lnTo>
                  <a:pt x="14" y="323"/>
                </a:lnTo>
                <a:lnTo>
                  <a:pt x="14" y="313"/>
                </a:lnTo>
                <a:lnTo>
                  <a:pt x="14" y="302"/>
                </a:lnTo>
                <a:lnTo>
                  <a:pt x="14" y="292"/>
                </a:lnTo>
                <a:lnTo>
                  <a:pt x="14" y="281"/>
                </a:lnTo>
                <a:lnTo>
                  <a:pt x="14" y="267"/>
                </a:lnTo>
                <a:lnTo>
                  <a:pt x="14" y="267"/>
                </a:lnTo>
                <a:lnTo>
                  <a:pt x="10" y="267"/>
                </a:lnTo>
                <a:lnTo>
                  <a:pt x="10" y="264"/>
                </a:lnTo>
                <a:lnTo>
                  <a:pt x="7" y="264"/>
                </a:lnTo>
                <a:lnTo>
                  <a:pt x="3" y="264"/>
                </a:lnTo>
                <a:lnTo>
                  <a:pt x="0" y="260"/>
                </a:lnTo>
                <a:lnTo>
                  <a:pt x="0" y="257"/>
                </a:lnTo>
                <a:lnTo>
                  <a:pt x="3" y="253"/>
                </a:lnTo>
                <a:lnTo>
                  <a:pt x="3" y="250"/>
                </a:lnTo>
                <a:lnTo>
                  <a:pt x="7" y="250"/>
                </a:lnTo>
                <a:lnTo>
                  <a:pt x="7" y="246"/>
                </a:lnTo>
                <a:lnTo>
                  <a:pt x="7" y="242"/>
                </a:lnTo>
                <a:lnTo>
                  <a:pt x="7" y="235"/>
                </a:lnTo>
                <a:lnTo>
                  <a:pt x="7" y="232"/>
                </a:lnTo>
                <a:lnTo>
                  <a:pt x="7" y="228"/>
                </a:lnTo>
                <a:lnTo>
                  <a:pt x="7" y="225"/>
                </a:lnTo>
                <a:lnTo>
                  <a:pt x="10" y="221"/>
                </a:lnTo>
                <a:lnTo>
                  <a:pt x="10" y="218"/>
                </a:lnTo>
                <a:lnTo>
                  <a:pt x="10" y="214"/>
                </a:lnTo>
                <a:lnTo>
                  <a:pt x="10" y="211"/>
                </a:lnTo>
                <a:lnTo>
                  <a:pt x="10" y="207"/>
                </a:lnTo>
                <a:lnTo>
                  <a:pt x="14" y="207"/>
                </a:lnTo>
                <a:lnTo>
                  <a:pt x="17" y="204"/>
                </a:lnTo>
                <a:lnTo>
                  <a:pt x="21" y="200"/>
                </a:lnTo>
                <a:lnTo>
                  <a:pt x="21" y="197"/>
                </a:lnTo>
                <a:lnTo>
                  <a:pt x="24" y="197"/>
                </a:lnTo>
                <a:lnTo>
                  <a:pt x="24" y="193"/>
                </a:lnTo>
                <a:lnTo>
                  <a:pt x="28" y="190"/>
                </a:lnTo>
                <a:lnTo>
                  <a:pt x="28" y="186"/>
                </a:lnTo>
                <a:lnTo>
                  <a:pt x="32" y="186"/>
                </a:lnTo>
                <a:lnTo>
                  <a:pt x="32" y="179"/>
                </a:lnTo>
                <a:lnTo>
                  <a:pt x="32" y="176"/>
                </a:lnTo>
                <a:lnTo>
                  <a:pt x="24" y="169"/>
                </a:lnTo>
                <a:lnTo>
                  <a:pt x="14" y="154"/>
                </a:lnTo>
                <a:lnTo>
                  <a:pt x="7" y="144"/>
                </a:lnTo>
                <a:lnTo>
                  <a:pt x="7" y="133"/>
                </a:lnTo>
                <a:lnTo>
                  <a:pt x="7" y="119"/>
                </a:lnTo>
                <a:lnTo>
                  <a:pt x="7" y="116"/>
                </a:lnTo>
                <a:lnTo>
                  <a:pt x="24" y="116"/>
                </a:lnTo>
                <a:lnTo>
                  <a:pt x="32" y="112"/>
                </a:lnTo>
                <a:lnTo>
                  <a:pt x="42" y="109"/>
                </a:lnTo>
                <a:lnTo>
                  <a:pt x="56" y="109"/>
                </a:lnTo>
                <a:lnTo>
                  <a:pt x="74" y="109"/>
                </a:lnTo>
                <a:lnTo>
                  <a:pt x="81" y="105"/>
                </a:lnTo>
                <a:lnTo>
                  <a:pt x="88" y="98"/>
                </a:lnTo>
                <a:lnTo>
                  <a:pt x="98" y="95"/>
                </a:lnTo>
                <a:lnTo>
                  <a:pt x="112" y="91"/>
                </a:lnTo>
                <a:lnTo>
                  <a:pt x="123" y="95"/>
                </a:lnTo>
                <a:lnTo>
                  <a:pt x="134" y="95"/>
                </a:lnTo>
                <a:lnTo>
                  <a:pt x="141" y="102"/>
                </a:lnTo>
                <a:lnTo>
                  <a:pt x="148" y="112"/>
                </a:lnTo>
                <a:lnTo>
                  <a:pt x="151" y="116"/>
                </a:lnTo>
                <a:lnTo>
                  <a:pt x="162" y="119"/>
                </a:lnTo>
                <a:lnTo>
                  <a:pt x="172" y="123"/>
                </a:lnTo>
                <a:lnTo>
                  <a:pt x="179" y="130"/>
                </a:lnTo>
                <a:lnTo>
                  <a:pt x="186" y="133"/>
                </a:lnTo>
                <a:lnTo>
                  <a:pt x="190" y="137"/>
                </a:lnTo>
                <a:lnTo>
                  <a:pt x="193" y="140"/>
                </a:lnTo>
                <a:lnTo>
                  <a:pt x="204" y="140"/>
                </a:lnTo>
                <a:lnTo>
                  <a:pt x="211" y="137"/>
                </a:lnTo>
                <a:lnTo>
                  <a:pt x="218" y="140"/>
                </a:lnTo>
                <a:lnTo>
                  <a:pt x="222" y="151"/>
                </a:lnTo>
                <a:lnTo>
                  <a:pt x="232" y="154"/>
                </a:lnTo>
                <a:lnTo>
                  <a:pt x="243" y="158"/>
                </a:lnTo>
                <a:lnTo>
                  <a:pt x="246" y="162"/>
                </a:lnTo>
                <a:lnTo>
                  <a:pt x="250" y="172"/>
                </a:lnTo>
                <a:lnTo>
                  <a:pt x="260" y="172"/>
                </a:lnTo>
                <a:lnTo>
                  <a:pt x="278" y="176"/>
                </a:lnTo>
                <a:lnTo>
                  <a:pt x="288" y="172"/>
                </a:lnTo>
                <a:lnTo>
                  <a:pt x="302" y="172"/>
                </a:lnTo>
                <a:lnTo>
                  <a:pt x="313" y="176"/>
                </a:lnTo>
                <a:lnTo>
                  <a:pt x="324" y="183"/>
                </a:lnTo>
                <a:lnTo>
                  <a:pt x="327" y="186"/>
                </a:lnTo>
                <a:lnTo>
                  <a:pt x="334" y="190"/>
                </a:lnTo>
                <a:lnTo>
                  <a:pt x="345" y="186"/>
                </a:lnTo>
                <a:lnTo>
                  <a:pt x="352" y="179"/>
                </a:lnTo>
                <a:lnTo>
                  <a:pt x="352" y="176"/>
                </a:lnTo>
                <a:lnTo>
                  <a:pt x="352" y="172"/>
                </a:lnTo>
                <a:lnTo>
                  <a:pt x="355" y="169"/>
                </a:lnTo>
                <a:lnTo>
                  <a:pt x="359" y="172"/>
                </a:lnTo>
                <a:lnTo>
                  <a:pt x="359" y="176"/>
                </a:lnTo>
                <a:lnTo>
                  <a:pt x="362" y="176"/>
                </a:lnTo>
                <a:lnTo>
                  <a:pt x="366" y="172"/>
                </a:lnTo>
                <a:lnTo>
                  <a:pt x="369" y="176"/>
                </a:lnTo>
                <a:lnTo>
                  <a:pt x="373" y="179"/>
                </a:lnTo>
                <a:lnTo>
                  <a:pt x="376" y="176"/>
                </a:lnTo>
                <a:lnTo>
                  <a:pt x="380" y="172"/>
                </a:lnTo>
                <a:lnTo>
                  <a:pt x="387" y="172"/>
                </a:lnTo>
                <a:lnTo>
                  <a:pt x="390" y="176"/>
                </a:lnTo>
                <a:lnTo>
                  <a:pt x="397" y="172"/>
                </a:lnTo>
                <a:lnTo>
                  <a:pt x="397" y="169"/>
                </a:lnTo>
                <a:lnTo>
                  <a:pt x="390" y="162"/>
                </a:lnTo>
                <a:lnTo>
                  <a:pt x="390" y="151"/>
                </a:lnTo>
                <a:lnTo>
                  <a:pt x="390" y="137"/>
                </a:lnTo>
                <a:lnTo>
                  <a:pt x="394" y="130"/>
                </a:lnTo>
                <a:lnTo>
                  <a:pt x="397" y="119"/>
                </a:lnTo>
                <a:lnTo>
                  <a:pt x="394" y="105"/>
                </a:lnTo>
                <a:lnTo>
                  <a:pt x="397" y="95"/>
                </a:lnTo>
                <a:lnTo>
                  <a:pt x="397" y="81"/>
                </a:lnTo>
                <a:lnTo>
                  <a:pt x="397" y="74"/>
                </a:lnTo>
                <a:lnTo>
                  <a:pt x="387" y="56"/>
                </a:lnTo>
                <a:lnTo>
                  <a:pt x="387" y="49"/>
                </a:lnTo>
                <a:lnTo>
                  <a:pt x="387" y="42"/>
                </a:lnTo>
                <a:lnTo>
                  <a:pt x="387" y="28"/>
                </a:lnTo>
                <a:lnTo>
                  <a:pt x="387" y="21"/>
                </a:lnTo>
                <a:lnTo>
                  <a:pt x="380" y="17"/>
                </a:lnTo>
                <a:lnTo>
                  <a:pt x="376" y="10"/>
                </a:lnTo>
                <a:lnTo>
                  <a:pt x="373" y="3"/>
                </a:lnTo>
                <a:lnTo>
                  <a:pt x="735" y="0"/>
                </a:lnTo>
                <a:lnTo>
                  <a:pt x="739" y="0"/>
                </a:lnTo>
                <a:lnTo>
                  <a:pt x="739" y="0"/>
                </a:lnTo>
                <a:lnTo>
                  <a:pt x="739" y="3"/>
                </a:lnTo>
                <a:lnTo>
                  <a:pt x="742" y="3"/>
                </a:lnTo>
                <a:lnTo>
                  <a:pt x="742" y="7"/>
                </a:lnTo>
                <a:lnTo>
                  <a:pt x="742" y="10"/>
                </a:lnTo>
                <a:lnTo>
                  <a:pt x="742" y="17"/>
                </a:lnTo>
                <a:lnTo>
                  <a:pt x="742" y="21"/>
                </a:lnTo>
                <a:lnTo>
                  <a:pt x="739" y="24"/>
                </a:lnTo>
                <a:lnTo>
                  <a:pt x="739" y="28"/>
                </a:lnTo>
                <a:lnTo>
                  <a:pt x="742" y="31"/>
                </a:lnTo>
                <a:lnTo>
                  <a:pt x="742" y="35"/>
                </a:lnTo>
                <a:lnTo>
                  <a:pt x="746" y="35"/>
                </a:lnTo>
                <a:lnTo>
                  <a:pt x="746" y="38"/>
                </a:lnTo>
                <a:lnTo>
                  <a:pt x="742" y="42"/>
                </a:lnTo>
                <a:lnTo>
                  <a:pt x="742" y="42"/>
                </a:lnTo>
                <a:lnTo>
                  <a:pt x="742" y="45"/>
                </a:lnTo>
                <a:lnTo>
                  <a:pt x="739" y="49"/>
                </a:lnTo>
                <a:lnTo>
                  <a:pt x="739" y="56"/>
                </a:lnTo>
                <a:lnTo>
                  <a:pt x="739" y="59"/>
                </a:lnTo>
                <a:lnTo>
                  <a:pt x="742" y="59"/>
                </a:lnTo>
                <a:lnTo>
                  <a:pt x="742" y="63"/>
                </a:lnTo>
                <a:lnTo>
                  <a:pt x="742" y="63"/>
                </a:lnTo>
                <a:lnTo>
                  <a:pt x="739" y="67"/>
                </a:lnTo>
                <a:lnTo>
                  <a:pt x="739" y="67"/>
                </a:lnTo>
                <a:lnTo>
                  <a:pt x="739" y="74"/>
                </a:lnTo>
                <a:lnTo>
                  <a:pt x="742" y="74"/>
                </a:lnTo>
                <a:lnTo>
                  <a:pt x="742" y="77"/>
                </a:lnTo>
                <a:lnTo>
                  <a:pt x="742" y="81"/>
                </a:lnTo>
                <a:lnTo>
                  <a:pt x="742" y="84"/>
                </a:lnTo>
                <a:lnTo>
                  <a:pt x="742" y="88"/>
                </a:lnTo>
                <a:lnTo>
                  <a:pt x="742" y="95"/>
                </a:lnTo>
                <a:lnTo>
                  <a:pt x="742" y="95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5605463" y="5054600"/>
            <a:ext cx="574675" cy="849313"/>
          </a:xfrm>
          <a:custGeom>
            <a:avLst/>
            <a:gdLst>
              <a:gd name="T0" fmla="*/ 66 w 362"/>
              <a:gd name="T1" fmla="*/ 18 h 535"/>
              <a:gd name="T2" fmla="*/ 70 w 362"/>
              <a:gd name="T3" fmla="*/ 4 h 535"/>
              <a:gd name="T4" fmla="*/ 109 w 362"/>
              <a:gd name="T5" fmla="*/ 64 h 535"/>
              <a:gd name="T6" fmla="*/ 123 w 362"/>
              <a:gd name="T7" fmla="*/ 106 h 535"/>
              <a:gd name="T8" fmla="*/ 130 w 362"/>
              <a:gd name="T9" fmla="*/ 138 h 535"/>
              <a:gd name="T10" fmla="*/ 137 w 362"/>
              <a:gd name="T11" fmla="*/ 148 h 535"/>
              <a:gd name="T12" fmla="*/ 144 w 362"/>
              <a:gd name="T13" fmla="*/ 155 h 535"/>
              <a:gd name="T14" fmla="*/ 161 w 362"/>
              <a:gd name="T15" fmla="*/ 169 h 535"/>
              <a:gd name="T16" fmla="*/ 172 w 362"/>
              <a:gd name="T17" fmla="*/ 194 h 535"/>
              <a:gd name="T18" fmla="*/ 186 w 362"/>
              <a:gd name="T19" fmla="*/ 212 h 535"/>
              <a:gd name="T20" fmla="*/ 197 w 362"/>
              <a:gd name="T21" fmla="*/ 219 h 535"/>
              <a:gd name="T22" fmla="*/ 200 w 362"/>
              <a:gd name="T23" fmla="*/ 240 h 535"/>
              <a:gd name="T24" fmla="*/ 204 w 362"/>
              <a:gd name="T25" fmla="*/ 268 h 535"/>
              <a:gd name="T26" fmla="*/ 232 w 362"/>
              <a:gd name="T27" fmla="*/ 303 h 535"/>
              <a:gd name="T28" fmla="*/ 253 w 362"/>
              <a:gd name="T29" fmla="*/ 331 h 535"/>
              <a:gd name="T30" fmla="*/ 271 w 362"/>
              <a:gd name="T31" fmla="*/ 349 h 535"/>
              <a:gd name="T32" fmla="*/ 285 w 362"/>
              <a:gd name="T33" fmla="*/ 370 h 535"/>
              <a:gd name="T34" fmla="*/ 306 w 362"/>
              <a:gd name="T35" fmla="*/ 405 h 535"/>
              <a:gd name="T36" fmla="*/ 341 w 362"/>
              <a:gd name="T37" fmla="*/ 395 h 535"/>
              <a:gd name="T38" fmla="*/ 362 w 362"/>
              <a:gd name="T39" fmla="*/ 416 h 535"/>
              <a:gd name="T40" fmla="*/ 337 w 362"/>
              <a:gd name="T41" fmla="*/ 447 h 535"/>
              <a:gd name="T42" fmla="*/ 316 w 362"/>
              <a:gd name="T43" fmla="*/ 497 h 535"/>
              <a:gd name="T44" fmla="*/ 316 w 362"/>
              <a:gd name="T45" fmla="*/ 521 h 535"/>
              <a:gd name="T46" fmla="*/ 285 w 362"/>
              <a:gd name="T47" fmla="*/ 511 h 535"/>
              <a:gd name="T48" fmla="*/ 242 w 362"/>
              <a:gd name="T49" fmla="*/ 490 h 535"/>
              <a:gd name="T50" fmla="*/ 232 w 362"/>
              <a:gd name="T51" fmla="*/ 500 h 535"/>
              <a:gd name="T52" fmla="*/ 190 w 362"/>
              <a:gd name="T53" fmla="*/ 497 h 535"/>
              <a:gd name="T54" fmla="*/ 161 w 362"/>
              <a:gd name="T55" fmla="*/ 511 h 535"/>
              <a:gd name="T56" fmla="*/ 133 w 362"/>
              <a:gd name="T57" fmla="*/ 528 h 535"/>
              <a:gd name="T58" fmla="*/ 102 w 362"/>
              <a:gd name="T59" fmla="*/ 532 h 535"/>
              <a:gd name="T60" fmla="*/ 66 w 362"/>
              <a:gd name="T61" fmla="*/ 535 h 535"/>
              <a:gd name="T62" fmla="*/ 28 w 362"/>
              <a:gd name="T63" fmla="*/ 535 h 535"/>
              <a:gd name="T64" fmla="*/ 38 w 362"/>
              <a:gd name="T65" fmla="*/ 528 h 535"/>
              <a:gd name="T66" fmla="*/ 49 w 362"/>
              <a:gd name="T67" fmla="*/ 521 h 535"/>
              <a:gd name="T68" fmla="*/ 49 w 362"/>
              <a:gd name="T69" fmla="*/ 507 h 535"/>
              <a:gd name="T70" fmla="*/ 42 w 362"/>
              <a:gd name="T71" fmla="*/ 497 h 535"/>
              <a:gd name="T72" fmla="*/ 38 w 362"/>
              <a:gd name="T73" fmla="*/ 479 h 535"/>
              <a:gd name="T74" fmla="*/ 31 w 362"/>
              <a:gd name="T75" fmla="*/ 472 h 535"/>
              <a:gd name="T76" fmla="*/ 42 w 362"/>
              <a:gd name="T77" fmla="*/ 465 h 535"/>
              <a:gd name="T78" fmla="*/ 35 w 362"/>
              <a:gd name="T79" fmla="*/ 451 h 535"/>
              <a:gd name="T80" fmla="*/ 35 w 362"/>
              <a:gd name="T81" fmla="*/ 440 h 535"/>
              <a:gd name="T82" fmla="*/ 42 w 362"/>
              <a:gd name="T83" fmla="*/ 426 h 535"/>
              <a:gd name="T84" fmla="*/ 35 w 362"/>
              <a:gd name="T85" fmla="*/ 412 h 535"/>
              <a:gd name="T86" fmla="*/ 24 w 362"/>
              <a:gd name="T87" fmla="*/ 409 h 535"/>
              <a:gd name="T88" fmla="*/ 17 w 362"/>
              <a:gd name="T89" fmla="*/ 395 h 535"/>
              <a:gd name="T90" fmla="*/ 10 w 362"/>
              <a:gd name="T91" fmla="*/ 384 h 535"/>
              <a:gd name="T92" fmla="*/ 7 w 362"/>
              <a:gd name="T93" fmla="*/ 370 h 535"/>
              <a:gd name="T94" fmla="*/ 3 w 362"/>
              <a:gd name="T95" fmla="*/ 359 h 535"/>
              <a:gd name="T96" fmla="*/ 17 w 362"/>
              <a:gd name="T97" fmla="*/ 349 h 535"/>
              <a:gd name="T98" fmla="*/ 63 w 362"/>
              <a:gd name="T99" fmla="*/ 352 h 535"/>
              <a:gd name="T100" fmla="*/ 63 w 362"/>
              <a:gd name="T101" fmla="*/ 342 h 535"/>
              <a:gd name="T102" fmla="*/ 63 w 362"/>
              <a:gd name="T103" fmla="*/ 296 h 535"/>
              <a:gd name="T104" fmla="*/ 63 w 362"/>
              <a:gd name="T105" fmla="*/ 254 h 535"/>
              <a:gd name="T106" fmla="*/ 63 w 362"/>
              <a:gd name="T107" fmla="*/ 208 h 535"/>
              <a:gd name="T108" fmla="*/ 63 w 362"/>
              <a:gd name="T109" fmla="*/ 166 h 535"/>
              <a:gd name="T110" fmla="*/ 63 w 362"/>
              <a:gd name="T111" fmla="*/ 127 h 535"/>
              <a:gd name="T112" fmla="*/ 63 w 362"/>
              <a:gd name="T113" fmla="*/ 81 h 535"/>
              <a:gd name="T114" fmla="*/ 63 w 362"/>
              <a:gd name="T115" fmla="*/ 57 h 535"/>
              <a:gd name="T116" fmla="*/ 66 w 362"/>
              <a:gd name="T117" fmla="*/ 39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62" h="535">
                <a:moveTo>
                  <a:pt x="66" y="32"/>
                </a:moveTo>
                <a:lnTo>
                  <a:pt x="66" y="25"/>
                </a:lnTo>
                <a:lnTo>
                  <a:pt x="66" y="22"/>
                </a:lnTo>
                <a:lnTo>
                  <a:pt x="66" y="18"/>
                </a:lnTo>
                <a:lnTo>
                  <a:pt x="66" y="15"/>
                </a:lnTo>
                <a:lnTo>
                  <a:pt x="66" y="11"/>
                </a:lnTo>
                <a:lnTo>
                  <a:pt x="66" y="8"/>
                </a:lnTo>
                <a:lnTo>
                  <a:pt x="70" y="4"/>
                </a:lnTo>
                <a:lnTo>
                  <a:pt x="70" y="0"/>
                </a:lnTo>
                <a:lnTo>
                  <a:pt x="84" y="29"/>
                </a:lnTo>
                <a:lnTo>
                  <a:pt x="98" y="60"/>
                </a:lnTo>
                <a:lnTo>
                  <a:pt x="109" y="64"/>
                </a:lnTo>
                <a:lnTo>
                  <a:pt x="116" y="81"/>
                </a:lnTo>
                <a:lnTo>
                  <a:pt x="116" y="85"/>
                </a:lnTo>
                <a:lnTo>
                  <a:pt x="116" y="95"/>
                </a:lnTo>
                <a:lnTo>
                  <a:pt x="123" y="106"/>
                </a:lnTo>
                <a:lnTo>
                  <a:pt x="123" y="113"/>
                </a:lnTo>
                <a:lnTo>
                  <a:pt x="130" y="127"/>
                </a:lnTo>
                <a:lnTo>
                  <a:pt x="130" y="131"/>
                </a:lnTo>
                <a:lnTo>
                  <a:pt x="130" y="138"/>
                </a:lnTo>
                <a:lnTo>
                  <a:pt x="130" y="145"/>
                </a:lnTo>
                <a:lnTo>
                  <a:pt x="133" y="148"/>
                </a:lnTo>
                <a:lnTo>
                  <a:pt x="137" y="145"/>
                </a:lnTo>
                <a:lnTo>
                  <a:pt x="137" y="148"/>
                </a:lnTo>
                <a:lnTo>
                  <a:pt x="140" y="152"/>
                </a:lnTo>
                <a:lnTo>
                  <a:pt x="140" y="152"/>
                </a:lnTo>
                <a:lnTo>
                  <a:pt x="144" y="155"/>
                </a:lnTo>
                <a:lnTo>
                  <a:pt x="144" y="155"/>
                </a:lnTo>
                <a:lnTo>
                  <a:pt x="151" y="159"/>
                </a:lnTo>
                <a:lnTo>
                  <a:pt x="154" y="162"/>
                </a:lnTo>
                <a:lnTo>
                  <a:pt x="158" y="166"/>
                </a:lnTo>
                <a:lnTo>
                  <a:pt x="161" y="169"/>
                </a:lnTo>
                <a:lnTo>
                  <a:pt x="165" y="173"/>
                </a:lnTo>
                <a:lnTo>
                  <a:pt x="169" y="180"/>
                </a:lnTo>
                <a:lnTo>
                  <a:pt x="169" y="190"/>
                </a:lnTo>
                <a:lnTo>
                  <a:pt x="172" y="194"/>
                </a:lnTo>
                <a:lnTo>
                  <a:pt x="176" y="201"/>
                </a:lnTo>
                <a:lnTo>
                  <a:pt x="176" y="205"/>
                </a:lnTo>
                <a:lnTo>
                  <a:pt x="183" y="212"/>
                </a:lnTo>
                <a:lnTo>
                  <a:pt x="186" y="212"/>
                </a:lnTo>
                <a:lnTo>
                  <a:pt x="186" y="219"/>
                </a:lnTo>
                <a:lnTo>
                  <a:pt x="190" y="222"/>
                </a:lnTo>
                <a:lnTo>
                  <a:pt x="190" y="219"/>
                </a:lnTo>
                <a:lnTo>
                  <a:pt x="197" y="219"/>
                </a:lnTo>
                <a:lnTo>
                  <a:pt x="200" y="222"/>
                </a:lnTo>
                <a:lnTo>
                  <a:pt x="197" y="222"/>
                </a:lnTo>
                <a:lnTo>
                  <a:pt x="197" y="233"/>
                </a:lnTo>
                <a:lnTo>
                  <a:pt x="200" y="240"/>
                </a:lnTo>
                <a:lnTo>
                  <a:pt x="200" y="247"/>
                </a:lnTo>
                <a:lnTo>
                  <a:pt x="200" y="254"/>
                </a:lnTo>
                <a:lnTo>
                  <a:pt x="204" y="261"/>
                </a:lnTo>
                <a:lnTo>
                  <a:pt x="204" y="268"/>
                </a:lnTo>
                <a:lnTo>
                  <a:pt x="214" y="278"/>
                </a:lnTo>
                <a:lnTo>
                  <a:pt x="214" y="289"/>
                </a:lnTo>
                <a:lnTo>
                  <a:pt x="221" y="293"/>
                </a:lnTo>
                <a:lnTo>
                  <a:pt x="232" y="303"/>
                </a:lnTo>
                <a:lnTo>
                  <a:pt x="239" y="310"/>
                </a:lnTo>
                <a:lnTo>
                  <a:pt x="239" y="321"/>
                </a:lnTo>
                <a:lnTo>
                  <a:pt x="246" y="324"/>
                </a:lnTo>
                <a:lnTo>
                  <a:pt x="253" y="331"/>
                </a:lnTo>
                <a:lnTo>
                  <a:pt x="260" y="338"/>
                </a:lnTo>
                <a:lnTo>
                  <a:pt x="264" y="342"/>
                </a:lnTo>
                <a:lnTo>
                  <a:pt x="267" y="349"/>
                </a:lnTo>
                <a:lnTo>
                  <a:pt x="271" y="349"/>
                </a:lnTo>
                <a:lnTo>
                  <a:pt x="274" y="349"/>
                </a:lnTo>
                <a:lnTo>
                  <a:pt x="274" y="356"/>
                </a:lnTo>
                <a:lnTo>
                  <a:pt x="278" y="363"/>
                </a:lnTo>
                <a:lnTo>
                  <a:pt x="285" y="370"/>
                </a:lnTo>
                <a:lnTo>
                  <a:pt x="288" y="380"/>
                </a:lnTo>
                <a:lnTo>
                  <a:pt x="288" y="398"/>
                </a:lnTo>
                <a:lnTo>
                  <a:pt x="299" y="402"/>
                </a:lnTo>
                <a:lnTo>
                  <a:pt x="306" y="405"/>
                </a:lnTo>
                <a:lnTo>
                  <a:pt x="313" y="405"/>
                </a:lnTo>
                <a:lnTo>
                  <a:pt x="327" y="402"/>
                </a:lnTo>
                <a:lnTo>
                  <a:pt x="334" y="398"/>
                </a:lnTo>
                <a:lnTo>
                  <a:pt x="341" y="395"/>
                </a:lnTo>
                <a:lnTo>
                  <a:pt x="348" y="391"/>
                </a:lnTo>
                <a:lnTo>
                  <a:pt x="355" y="398"/>
                </a:lnTo>
                <a:lnTo>
                  <a:pt x="362" y="405"/>
                </a:lnTo>
                <a:lnTo>
                  <a:pt x="362" y="416"/>
                </a:lnTo>
                <a:lnTo>
                  <a:pt x="351" y="423"/>
                </a:lnTo>
                <a:lnTo>
                  <a:pt x="344" y="426"/>
                </a:lnTo>
                <a:lnTo>
                  <a:pt x="341" y="433"/>
                </a:lnTo>
                <a:lnTo>
                  <a:pt x="337" y="447"/>
                </a:lnTo>
                <a:lnTo>
                  <a:pt x="337" y="461"/>
                </a:lnTo>
                <a:lnTo>
                  <a:pt x="330" y="472"/>
                </a:lnTo>
                <a:lnTo>
                  <a:pt x="327" y="486"/>
                </a:lnTo>
                <a:lnTo>
                  <a:pt x="316" y="497"/>
                </a:lnTo>
                <a:lnTo>
                  <a:pt x="316" y="504"/>
                </a:lnTo>
                <a:lnTo>
                  <a:pt x="316" y="511"/>
                </a:lnTo>
                <a:lnTo>
                  <a:pt x="316" y="518"/>
                </a:lnTo>
                <a:lnTo>
                  <a:pt x="316" y="521"/>
                </a:lnTo>
                <a:lnTo>
                  <a:pt x="316" y="528"/>
                </a:lnTo>
                <a:lnTo>
                  <a:pt x="302" y="521"/>
                </a:lnTo>
                <a:lnTo>
                  <a:pt x="292" y="518"/>
                </a:lnTo>
                <a:lnTo>
                  <a:pt x="285" y="511"/>
                </a:lnTo>
                <a:lnTo>
                  <a:pt x="271" y="507"/>
                </a:lnTo>
                <a:lnTo>
                  <a:pt x="253" y="497"/>
                </a:lnTo>
                <a:lnTo>
                  <a:pt x="246" y="493"/>
                </a:lnTo>
                <a:lnTo>
                  <a:pt x="242" y="490"/>
                </a:lnTo>
                <a:lnTo>
                  <a:pt x="239" y="497"/>
                </a:lnTo>
                <a:lnTo>
                  <a:pt x="235" y="497"/>
                </a:lnTo>
                <a:lnTo>
                  <a:pt x="235" y="497"/>
                </a:lnTo>
                <a:lnTo>
                  <a:pt x="232" y="500"/>
                </a:lnTo>
                <a:lnTo>
                  <a:pt x="221" y="500"/>
                </a:lnTo>
                <a:lnTo>
                  <a:pt x="204" y="497"/>
                </a:lnTo>
                <a:lnTo>
                  <a:pt x="197" y="497"/>
                </a:lnTo>
                <a:lnTo>
                  <a:pt x="190" y="497"/>
                </a:lnTo>
                <a:lnTo>
                  <a:pt x="183" y="500"/>
                </a:lnTo>
                <a:lnTo>
                  <a:pt x="176" y="504"/>
                </a:lnTo>
                <a:lnTo>
                  <a:pt x="169" y="507"/>
                </a:lnTo>
                <a:lnTo>
                  <a:pt x="161" y="511"/>
                </a:lnTo>
                <a:lnTo>
                  <a:pt x="151" y="507"/>
                </a:lnTo>
                <a:lnTo>
                  <a:pt x="147" y="514"/>
                </a:lnTo>
                <a:lnTo>
                  <a:pt x="140" y="521"/>
                </a:lnTo>
                <a:lnTo>
                  <a:pt x="133" y="528"/>
                </a:lnTo>
                <a:lnTo>
                  <a:pt x="126" y="528"/>
                </a:lnTo>
                <a:lnTo>
                  <a:pt x="116" y="528"/>
                </a:lnTo>
                <a:lnTo>
                  <a:pt x="109" y="528"/>
                </a:lnTo>
                <a:lnTo>
                  <a:pt x="102" y="532"/>
                </a:lnTo>
                <a:lnTo>
                  <a:pt x="91" y="535"/>
                </a:lnTo>
                <a:lnTo>
                  <a:pt x="84" y="535"/>
                </a:lnTo>
                <a:lnTo>
                  <a:pt x="74" y="535"/>
                </a:lnTo>
                <a:lnTo>
                  <a:pt x="66" y="535"/>
                </a:lnTo>
                <a:lnTo>
                  <a:pt x="56" y="535"/>
                </a:lnTo>
                <a:lnTo>
                  <a:pt x="31" y="535"/>
                </a:lnTo>
                <a:lnTo>
                  <a:pt x="28" y="535"/>
                </a:lnTo>
                <a:lnTo>
                  <a:pt x="28" y="535"/>
                </a:lnTo>
                <a:lnTo>
                  <a:pt x="28" y="532"/>
                </a:lnTo>
                <a:lnTo>
                  <a:pt x="31" y="528"/>
                </a:lnTo>
                <a:lnTo>
                  <a:pt x="35" y="528"/>
                </a:lnTo>
                <a:lnTo>
                  <a:pt x="38" y="528"/>
                </a:lnTo>
                <a:lnTo>
                  <a:pt x="42" y="525"/>
                </a:lnTo>
                <a:lnTo>
                  <a:pt x="45" y="525"/>
                </a:lnTo>
                <a:lnTo>
                  <a:pt x="45" y="521"/>
                </a:lnTo>
                <a:lnTo>
                  <a:pt x="49" y="521"/>
                </a:lnTo>
                <a:lnTo>
                  <a:pt x="49" y="518"/>
                </a:lnTo>
                <a:lnTo>
                  <a:pt x="49" y="511"/>
                </a:lnTo>
                <a:lnTo>
                  <a:pt x="49" y="507"/>
                </a:lnTo>
                <a:lnTo>
                  <a:pt x="49" y="507"/>
                </a:lnTo>
                <a:lnTo>
                  <a:pt x="49" y="504"/>
                </a:lnTo>
                <a:lnTo>
                  <a:pt x="45" y="500"/>
                </a:lnTo>
                <a:lnTo>
                  <a:pt x="45" y="500"/>
                </a:lnTo>
                <a:lnTo>
                  <a:pt x="42" y="497"/>
                </a:lnTo>
                <a:lnTo>
                  <a:pt x="42" y="490"/>
                </a:lnTo>
                <a:lnTo>
                  <a:pt x="42" y="486"/>
                </a:lnTo>
                <a:lnTo>
                  <a:pt x="42" y="483"/>
                </a:lnTo>
                <a:lnTo>
                  <a:pt x="38" y="479"/>
                </a:lnTo>
                <a:lnTo>
                  <a:pt x="35" y="479"/>
                </a:lnTo>
                <a:lnTo>
                  <a:pt x="31" y="479"/>
                </a:lnTo>
                <a:lnTo>
                  <a:pt x="31" y="475"/>
                </a:lnTo>
                <a:lnTo>
                  <a:pt x="31" y="472"/>
                </a:lnTo>
                <a:lnTo>
                  <a:pt x="31" y="468"/>
                </a:lnTo>
                <a:lnTo>
                  <a:pt x="35" y="468"/>
                </a:lnTo>
                <a:lnTo>
                  <a:pt x="38" y="465"/>
                </a:lnTo>
                <a:lnTo>
                  <a:pt x="42" y="465"/>
                </a:lnTo>
                <a:lnTo>
                  <a:pt x="38" y="461"/>
                </a:lnTo>
                <a:lnTo>
                  <a:pt x="35" y="461"/>
                </a:lnTo>
                <a:lnTo>
                  <a:pt x="35" y="454"/>
                </a:lnTo>
                <a:lnTo>
                  <a:pt x="35" y="451"/>
                </a:lnTo>
                <a:lnTo>
                  <a:pt x="35" y="447"/>
                </a:lnTo>
                <a:lnTo>
                  <a:pt x="35" y="444"/>
                </a:lnTo>
                <a:lnTo>
                  <a:pt x="35" y="440"/>
                </a:lnTo>
                <a:lnTo>
                  <a:pt x="35" y="440"/>
                </a:lnTo>
                <a:lnTo>
                  <a:pt x="35" y="433"/>
                </a:lnTo>
                <a:lnTo>
                  <a:pt x="38" y="430"/>
                </a:lnTo>
                <a:lnTo>
                  <a:pt x="42" y="430"/>
                </a:lnTo>
                <a:lnTo>
                  <a:pt x="42" y="426"/>
                </a:lnTo>
                <a:lnTo>
                  <a:pt x="38" y="423"/>
                </a:lnTo>
                <a:lnTo>
                  <a:pt x="38" y="419"/>
                </a:lnTo>
                <a:lnTo>
                  <a:pt x="38" y="416"/>
                </a:lnTo>
                <a:lnTo>
                  <a:pt x="35" y="412"/>
                </a:lnTo>
                <a:lnTo>
                  <a:pt x="31" y="412"/>
                </a:lnTo>
                <a:lnTo>
                  <a:pt x="28" y="412"/>
                </a:lnTo>
                <a:lnTo>
                  <a:pt x="24" y="409"/>
                </a:lnTo>
                <a:lnTo>
                  <a:pt x="24" y="409"/>
                </a:lnTo>
                <a:lnTo>
                  <a:pt x="17" y="409"/>
                </a:lnTo>
                <a:lnTo>
                  <a:pt x="17" y="405"/>
                </a:lnTo>
                <a:lnTo>
                  <a:pt x="17" y="398"/>
                </a:lnTo>
                <a:lnTo>
                  <a:pt x="17" y="395"/>
                </a:lnTo>
                <a:lnTo>
                  <a:pt x="14" y="395"/>
                </a:lnTo>
                <a:lnTo>
                  <a:pt x="14" y="391"/>
                </a:lnTo>
                <a:lnTo>
                  <a:pt x="14" y="388"/>
                </a:lnTo>
                <a:lnTo>
                  <a:pt x="10" y="384"/>
                </a:lnTo>
                <a:lnTo>
                  <a:pt x="10" y="380"/>
                </a:lnTo>
                <a:lnTo>
                  <a:pt x="10" y="377"/>
                </a:lnTo>
                <a:lnTo>
                  <a:pt x="10" y="373"/>
                </a:lnTo>
                <a:lnTo>
                  <a:pt x="7" y="370"/>
                </a:lnTo>
                <a:lnTo>
                  <a:pt x="7" y="366"/>
                </a:lnTo>
                <a:lnTo>
                  <a:pt x="7" y="363"/>
                </a:lnTo>
                <a:lnTo>
                  <a:pt x="7" y="359"/>
                </a:lnTo>
                <a:lnTo>
                  <a:pt x="3" y="359"/>
                </a:lnTo>
                <a:lnTo>
                  <a:pt x="0" y="352"/>
                </a:lnTo>
                <a:lnTo>
                  <a:pt x="3" y="349"/>
                </a:lnTo>
                <a:lnTo>
                  <a:pt x="7" y="349"/>
                </a:lnTo>
                <a:lnTo>
                  <a:pt x="17" y="349"/>
                </a:lnTo>
                <a:lnTo>
                  <a:pt x="28" y="349"/>
                </a:lnTo>
                <a:lnTo>
                  <a:pt x="42" y="349"/>
                </a:lnTo>
                <a:lnTo>
                  <a:pt x="49" y="352"/>
                </a:lnTo>
                <a:lnTo>
                  <a:pt x="63" y="352"/>
                </a:lnTo>
                <a:lnTo>
                  <a:pt x="63" y="349"/>
                </a:lnTo>
                <a:lnTo>
                  <a:pt x="63" y="349"/>
                </a:lnTo>
                <a:lnTo>
                  <a:pt x="63" y="345"/>
                </a:lnTo>
                <a:lnTo>
                  <a:pt x="63" y="342"/>
                </a:lnTo>
                <a:lnTo>
                  <a:pt x="63" y="331"/>
                </a:lnTo>
                <a:lnTo>
                  <a:pt x="63" y="321"/>
                </a:lnTo>
                <a:lnTo>
                  <a:pt x="63" y="310"/>
                </a:lnTo>
                <a:lnTo>
                  <a:pt x="63" y="296"/>
                </a:lnTo>
                <a:lnTo>
                  <a:pt x="63" y="285"/>
                </a:lnTo>
                <a:lnTo>
                  <a:pt x="63" y="275"/>
                </a:lnTo>
                <a:lnTo>
                  <a:pt x="63" y="264"/>
                </a:lnTo>
                <a:lnTo>
                  <a:pt x="63" y="254"/>
                </a:lnTo>
                <a:lnTo>
                  <a:pt x="63" y="243"/>
                </a:lnTo>
                <a:lnTo>
                  <a:pt x="63" y="229"/>
                </a:lnTo>
                <a:lnTo>
                  <a:pt x="63" y="219"/>
                </a:lnTo>
                <a:lnTo>
                  <a:pt x="63" y="208"/>
                </a:lnTo>
                <a:lnTo>
                  <a:pt x="63" y="198"/>
                </a:lnTo>
                <a:lnTo>
                  <a:pt x="63" y="187"/>
                </a:lnTo>
                <a:lnTo>
                  <a:pt x="63" y="173"/>
                </a:lnTo>
                <a:lnTo>
                  <a:pt x="63" y="166"/>
                </a:lnTo>
                <a:lnTo>
                  <a:pt x="63" y="152"/>
                </a:lnTo>
                <a:lnTo>
                  <a:pt x="63" y="141"/>
                </a:lnTo>
                <a:lnTo>
                  <a:pt x="63" y="131"/>
                </a:lnTo>
                <a:lnTo>
                  <a:pt x="63" y="127"/>
                </a:lnTo>
                <a:lnTo>
                  <a:pt x="63" y="117"/>
                </a:lnTo>
                <a:lnTo>
                  <a:pt x="63" y="106"/>
                </a:lnTo>
                <a:lnTo>
                  <a:pt x="63" y="92"/>
                </a:lnTo>
                <a:lnTo>
                  <a:pt x="63" y="81"/>
                </a:lnTo>
                <a:lnTo>
                  <a:pt x="63" y="71"/>
                </a:lnTo>
                <a:lnTo>
                  <a:pt x="63" y="60"/>
                </a:lnTo>
                <a:lnTo>
                  <a:pt x="63" y="60"/>
                </a:lnTo>
                <a:lnTo>
                  <a:pt x="63" y="57"/>
                </a:lnTo>
                <a:lnTo>
                  <a:pt x="63" y="53"/>
                </a:lnTo>
                <a:lnTo>
                  <a:pt x="66" y="50"/>
                </a:lnTo>
                <a:lnTo>
                  <a:pt x="66" y="43"/>
                </a:lnTo>
                <a:lnTo>
                  <a:pt x="66" y="39"/>
                </a:lnTo>
                <a:lnTo>
                  <a:pt x="66" y="36"/>
                </a:lnTo>
                <a:lnTo>
                  <a:pt x="66" y="32"/>
                </a:lnTo>
                <a:lnTo>
                  <a:pt x="66" y="32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5386388" y="2463800"/>
            <a:ext cx="933450" cy="1614488"/>
          </a:xfrm>
          <a:custGeom>
            <a:avLst/>
            <a:gdLst>
              <a:gd name="T0" fmla="*/ 173 w 588"/>
              <a:gd name="T1" fmla="*/ 605 h 1017"/>
              <a:gd name="T2" fmla="*/ 159 w 588"/>
              <a:gd name="T3" fmla="*/ 587 h 1017"/>
              <a:gd name="T4" fmla="*/ 148 w 588"/>
              <a:gd name="T5" fmla="*/ 566 h 1017"/>
              <a:gd name="T6" fmla="*/ 131 w 588"/>
              <a:gd name="T7" fmla="*/ 552 h 1017"/>
              <a:gd name="T8" fmla="*/ 113 w 588"/>
              <a:gd name="T9" fmla="*/ 538 h 1017"/>
              <a:gd name="T10" fmla="*/ 99 w 588"/>
              <a:gd name="T11" fmla="*/ 521 h 1017"/>
              <a:gd name="T12" fmla="*/ 85 w 588"/>
              <a:gd name="T13" fmla="*/ 503 h 1017"/>
              <a:gd name="T14" fmla="*/ 71 w 588"/>
              <a:gd name="T15" fmla="*/ 489 h 1017"/>
              <a:gd name="T16" fmla="*/ 57 w 588"/>
              <a:gd name="T17" fmla="*/ 475 h 1017"/>
              <a:gd name="T18" fmla="*/ 46 w 588"/>
              <a:gd name="T19" fmla="*/ 454 h 1017"/>
              <a:gd name="T20" fmla="*/ 43 w 588"/>
              <a:gd name="T21" fmla="*/ 426 h 1017"/>
              <a:gd name="T22" fmla="*/ 39 w 588"/>
              <a:gd name="T23" fmla="*/ 397 h 1017"/>
              <a:gd name="T24" fmla="*/ 39 w 588"/>
              <a:gd name="T25" fmla="*/ 369 h 1017"/>
              <a:gd name="T26" fmla="*/ 29 w 588"/>
              <a:gd name="T27" fmla="*/ 359 h 1017"/>
              <a:gd name="T28" fmla="*/ 14 w 588"/>
              <a:gd name="T29" fmla="*/ 352 h 1017"/>
              <a:gd name="T30" fmla="*/ 4 w 588"/>
              <a:gd name="T31" fmla="*/ 331 h 1017"/>
              <a:gd name="T32" fmla="*/ 22 w 588"/>
              <a:gd name="T33" fmla="*/ 288 h 1017"/>
              <a:gd name="T34" fmla="*/ 25 w 588"/>
              <a:gd name="T35" fmla="*/ 253 h 1017"/>
              <a:gd name="T36" fmla="*/ 18 w 588"/>
              <a:gd name="T37" fmla="*/ 211 h 1017"/>
              <a:gd name="T38" fmla="*/ 22 w 588"/>
              <a:gd name="T39" fmla="*/ 165 h 1017"/>
              <a:gd name="T40" fmla="*/ 22 w 588"/>
              <a:gd name="T41" fmla="*/ 141 h 1017"/>
              <a:gd name="T42" fmla="*/ 14 w 588"/>
              <a:gd name="T43" fmla="*/ 84 h 1017"/>
              <a:gd name="T44" fmla="*/ 29 w 588"/>
              <a:gd name="T45" fmla="*/ 24 h 1017"/>
              <a:gd name="T46" fmla="*/ 261 w 588"/>
              <a:gd name="T47" fmla="*/ 7 h 1017"/>
              <a:gd name="T48" fmla="*/ 472 w 588"/>
              <a:gd name="T49" fmla="*/ 7 h 1017"/>
              <a:gd name="T50" fmla="*/ 489 w 588"/>
              <a:gd name="T51" fmla="*/ 63 h 1017"/>
              <a:gd name="T52" fmla="*/ 479 w 588"/>
              <a:gd name="T53" fmla="*/ 137 h 1017"/>
              <a:gd name="T54" fmla="*/ 482 w 588"/>
              <a:gd name="T55" fmla="*/ 183 h 1017"/>
              <a:gd name="T56" fmla="*/ 514 w 588"/>
              <a:gd name="T57" fmla="*/ 214 h 1017"/>
              <a:gd name="T58" fmla="*/ 546 w 588"/>
              <a:gd name="T59" fmla="*/ 221 h 1017"/>
              <a:gd name="T60" fmla="*/ 486 w 588"/>
              <a:gd name="T61" fmla="*/ 436 h 1017"/>
              <a:gd name="T62" fmla="*/ 416 w 588"/>
              <a:gd name="T63" fmla="*/ 447 h 1017"/>
              <a:gd name="T64" fmla="*/ 419 w 588"/>
              <a:gd name="T65" fmla="*/ 521 h 1017"/>
              <a:gd name="T66" fmla="*/ 419 w 588"/>
              <a:gd name="T67" fmla="*/ 559 h 1017"/>
              <a:gd name="T68" fmla="*/ 440 w 588"/>
              <a:gd name="T69" fmla="*/ 594 h 1017"/>
              <a:gd name="T70" fmla="*/ 461 w 588"/>
              <a:gd name="T71" fmla="*/ 619 h 1017"/>
              <a:gd name="T72" fmla="*/ 518 w 588"/>
              <a:gd name="T73" fmla="*/ 633 h 1017"/>
              <a:gd name="T74" fmla="*/ 577 w 588"/>
              <a:gd name="T75" fmla="*/ 647 h 1017"/>
              <a:gd name="T76" fmla="*/ 574 w 588"/>
              <a:gd name="T77" fmla="*/ 686 h 1017"/>
              <a:gd name="T78" fmla="*/ 560 w 588"/>
              <a:gd name="T79" fmla="*/ 728 h 1017"/>
              <a:gd name="T80" fmla="*/ 581 w 588"/>
              <a:gd name="T81" fmla="*/ 746 h 1017"/>
              <a:gd name="T82" fmla="*/ 570 w 588"/>
              <a:gd name="T83" fmla="*/ 795 h 1017"/>
              <a:gd name="T84" fmla="*/ 560 w 588"/>
              <a:gd name="T85" fmla="*/ 844 h 1017"/>
              <a:gd name="T86" fmla="*/ 577 w 588"/>
              <a:gd name="T87" fmla="*/ 908 h 1017"/>
              <a:gd name="T88" fmla="*/ 570 w 588"/>
              <a:gd name="T89" fmla="*/ 989 h 1017"/>
              <a:gd name="T90" fmla="*/ 553 w 588"/>
              <a:gd name="T91" fmla="*/ 1006 h 1017"/>
              <a:gd name="T92" fmla="*/ 532 w 588"/>
              <a:gd name="T93" fmla="*/ 999 h 1017"/>
              <a:gd name="T94" fmla="*/ 493 w 588"/>
              <a:gd name="T95" fmla="*/ 1003 h 1017"/>
              <a:gd name="T96" fmla="*/ 423 w 588"/>
              <a:gd name="T97" fmla="*/ 985 h 1017"/>
              <a:gd name="T98" fmla="*/ 370 w 588"/>
              <a:gd name="T99" fmla="*/ 964 h 1017"/>
              <a:gd name="T100" fmla="*/ 321 w 588"/>
              <a:gd name="T101" fmla="*/ 929 h 1017"/>
              <a:gd name="T102" fmla="*/ 254 w 588"/>
              <a:gd name="T103" fmla="*/ 936 h 1017"/>
              <a:gd name="T104" fmla="*/ 187 w 588"/>
              <a:gd name="T105" fmla="*/ 929 h 1017"/>
              <a:gd name="T106" fmla="*/ 190 w 588"/>
              <a:gd name="T107" fmla="*/ 865 h 1017"/>
              <a:gd name="T108" fmla="*/ 190 w 588"/>
              <a:gd name="T109" fmla="*/ 788 h 1017"/>
              <a:gd name="T110" fmla="*/ 187 w 588"/>
              <a:gd name="T111" fmla="*/ 742 h 1017"/>
              <a:gd name="T112" fmla="*/ 187 w 588"/>
              <a:gd name="T113" fmla="*/ 714 h 1017"/>
              <a:gd name="T114" fmla="*/ 183 w 588"/>
              <a:gd name="T115" fmla="*/ 686 h 1017"/>
              <a:gd name="T116" fmla="*/ 187 w 588"/>
              <a:gd name="T117" fmla="*/ 668 h 1017"/>
              <a:gd name="T118" fmla="*/ 183 w 588"/>
              <a:gd name="T119" fmla="*/ 64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8" h="1017">
                <a:moveTo>
                  <a:pt x="180" y="623"/>
                </a:moveTo>
                <a:lnTo>
                  <a:pt x="180" y="619"/>
                </a:lnTo>
                <a:lnTo>
                  <a:pt x="180" y="616"/>
                </a:lnTo>
                <a:lnTo>
                  <a:pt x="176" y="612"/>
                </a:lnTo>
                <a:lnTo>
                  <a:pt x="173" y="609"/>
                </a:lnTo>
                <a:lnTo>
                  <a:pt x="173" y="605"/>
                </a:lnTo>
                <a:lnTo>
                  <a:pt x="173" y="605"/>
                </a:lnTo>
                <a:lnTo>
                  <a:pt x="169" y="598"/>
                </a:lnTo>
                <a:lnTo>
                  <a:pt x="169" y="598"/>
                </a:lnTo>
                <a:lnTo>
                  <a:pt x="166" y="594"/>
                </a:lnTo>
                <a:lnTo>
                  <a:pt x="162" y="594"/>
                </a:lnTo>
                <a:lnTo>
                  <a:pt x="162" y="591"/>
                </a:lnTo>
                <a:lnTo>
                  <a:pt x="162" y="587"/>
                </a:lnTo>
                <a:lnTo>
                  <a:pt x="159" y="587"/>
                </a:lnTo>
                <a:lnTo>
                  <a:pt x="155" y="584"/>
                </a:lnTo>
                <a:lnTo>
                  <a:pt x="155" y="577"/>
                </a:lnTo>
                <a:lnTo>
                  <a:pt x="155" y="573"/>
                </a:lnTo>
                <a:lnTo>
                  <a:pt x="155" y="573"/>
                </a:lnTo>
                <a:lnTo>
                  <a:pt x="152" y="570"/>
                </a:lnTo>
                <a:lnTo>
                  <a:pt x="152" y="566"/>
                </a:lnTo>
                <a:lnTo>
                  <a:pt x="148" y="566"/>
                </a:lnTo>
                <a:lnTo>
                  <a:pt x="145" y="559"/>
                </a:lnTo>
                <a:lnTo>
                  <a:pt x="145" y="559"/>
                </a:lnTo>
                <a:lnTo>
                  <a:pt x="141" y="556"/>
                </a:lnTo>
                <a:lnTo>
                  <a:pt x="138" y="556"/>
                </a:lnTo>
                <a:lnTo>
                  <a:pt x="134" y="556"/>
                </a:lnTo>
                <a:lnTo>
                  <a:pt x="131" y="552"/>
                </a:lnTo>
                <a:lnTo>
                  <a:pt x="131" y="552"/>
                </a:lnTo>
                <a:lnTo>
                  <a:pt x="127" y="549"/>
                </a:lnTo>
                <a:lnTo>
                  <a:pt x="124" y="549"/>
                </a:lnTo>
                <a:lnTo>
                  <a:pt x="120" y="545"/>
                </a:lnTo>
                <a:lnTo>
                  <a:pt x="120" y="542"/>
                </a:lnTo>
                <a:lnTo>
                  <a:pt x="117" y="542"/>
                </a:lnTo>
                <a:lnTo>
                  <a:pt x="113" y="538"/>
                </a:lnTo>
                <a:lnTo>
                  <a:pt x="113" y="538"/>
                </a:lnTo>
                <a:lnTo>
                  <a:pt x="109" y="535"/>
                </a:lnTo>
                <a:lnTo>
                  <a:pt x="109" y="531"/>
                </a:lnTo>
                <a:lnTo>
                  <a:pt x="106" y="531"/>
                </a:lnTo>
                <a:lnTo>
                  <a:pt x="106" y="531"/>
                </a:lnTo>
                <a:lnTo>
                  <a:pt x="102" y="528"/>
                </a:lnTo>
                <a:lnTo>
                  <a:pt x="99" y="528"/>
                </a:lnTo>
                <a:lnTo>
                  <a:pt x="99" y="521"/>
                </a:lnTo>
                <a:lnTo>
                  <a:pt x="95" y="521"/>
                </a:lnTo>
                <a:lnTo>
                  <a:pt x="95" y="517"/>
                </a:lnTo>
                <a:lnTo>
                  <a:pt x="92" y="514"/>
                </a:lnTo>
                <a:lnTo>
                  <a:pt x="92" y="514"/>
                </a:lnTo>
                <a:lnTo>
                  <a:pt x="92" y="510"/>
                </a:lnTo>
                <a:lnTo>
                  <a:pt x="88" y="510"/>
                </a:lnTo>
                <a:lnTo>
                  <a:pt x="85" y="503"/>
                </a:lnTo>
                <a:lnTo>
                  <a:pt x="85" y="503"/>
                </a:lnTo>
                <a:lnTo>
                  <a:pt x="81" y="499"/>
                </a:lnTo>
                <a:lnTo>
                  <a:pt x="81" y="499"/>
                </a:lnTo>
                <a:lnTo>
                  <a:pt x="78" y="496"/>
                </a:lnTo>
                <a:lnTo>
                  <a:pt x="74" y="492"/>
                </a:lnTo>
                <a:lnTo>
                  <a:pt x="74" y="492"/>
                </a:lnTo>
                <a:lnTo>
                  <a:pt x="71" y="489"/>
                </a:lnTo>
                <a:lnTo>
                  <a:pt x="71" y="485"/>
                </a:lnTo>
                <a:lnTo>
                  <a:pt x="67" y="485"/>
                </a:lnTo>
                <a:lnTo>
                  <a:pt x="64" y="482"/>
                </a:lnTo>
                <a:lnTo>
                  <a:pt x="64" y="482"/>
                </a:lnTo>
                <a:lnTo>
                  <a:pt x="60" y="478"/>
                </a:lnTo>
                <a:lnTo>
                  <a:pt x="60" y="475"/>
                </a:lnTo>
                <a:lnTo>
                  <a:pt x="57" y="475"/>
                </a:lnTo>
                <a:lnTo>
                  <a:pt x="53" y="468"/>
                </a:lnTo>
                <a:lnTo>
                  <a:pt x="53" y="468"/>
                </a:lnTo>
                <a:lnTo>
                  <a:pt x="53" y="464"/>
                </a:lnTo>
                <a:lnTo>
                  <a:pt x="50" y="461"/>
                </a:lnTo>
                <a:lnTo>
                  <a:pt x="50" y="461"/>
                </a:lnTo>
                <a:lnTo>
                  <a:pt x="46" y="457"/>
                </a:lnTo>
                <a:lnTo>
                  <a:pt x="46" y="454"/>
                </a:lnTo>
                <a:lnTo>
                  <a:pt x="46" y="447"/>
                </a:lnTo>
                <a:lnTo>
                  <a:pt x="46" y="443"/>
                </a:lnTo>
                <a:lnTo>
                  <a:pt x="43" y="440"/>
                </a:lnTo>
                <a:lnTo>
                  <a:pt x="43" y="436"/>
                </a:lnTo>
                <a:lnTo>
                  <a:pt x="43" y="433"/>
                </a:lnTo>
                <a:lnTo>
                  <a:pt x="43" y="429"/>
                </a:lnTo>
                <a:lnTo>
                  <a:pt x="43" y="426"/>
                </a:lnTo>
                <a:lnTo>
                  <a:pt x="43" y="422"/>
                </a:lnTo>
                <a:lnTo>
                  <a:pt x="39" y="418"/>
                </a:lnTo>
                <a:lnTo>
                  <a:pt x="43" y="411"/>
                </a:lnTo>
                <a:lnTo>
                  <a:pt x="43" y="408"/>
                </a:lnTo>
                <a:lnTo>
                  <a:pt x="39" y="404"/>
                </a:lnTo>
                <a:lnTo>
                  <a:pt x="39" y="401"/>
                </a:lnTo>
                <a:lnTo>
                  <a:pt x="39" y="397"/>
                </a:lnTo>
                <a:lnTo>
                  <a:pt x="39" y="390"/>
                </a:lnTo>
                <a:lnTo>
                  <a:pt x="39" y="387"/>
                </a:lnTo>
                <a:lnTo>
                  <a:pt x="39" y="383"/>
                </a:lnTo>
                <a:lnTo>
                  <a:pt x="39" y="380"/>
                </a:lnTo>
                <a:lnTo>
                  <a:pt x="39" y="376"/>
                </a:lnTo>
                <a:lnTo>
                  <a:pt x="39" y="373"/>
                </a:lnTo>
                <a:lnTo>
                  <a:pt x="39" y="369"/>
                </a:lnTo>
                <a:lnTo>
                  <a:pt x="39" y="366"/>
                </a:lnTo>
                <a:lnTo>
                  <a:pt x="36" y="362"/>
                </a:lnTo>
                <a:lnTo>
                  <a:pt x="36" y="359"/>
                </a:lnTo>
                <a:lnTo>
                  <a:pt x="36" y="355"/>
                </a:lnTo>
                <a:lnTo>
                  <a:pt x="32" y="355"/>
                </a:lnTo>
                <a:lnTo>
                  <a:pt x="32" y="355"/>
                </a:lnTo>
                <a:lnTo>
                  <a:pt x="29" y="359"/>
                </a:lnTo>
                <a:lnTo>
                  <a:pt x="25" y="362"/>
                </a:lnTo>
                <a:lnTo>
                  <a:pt x="22" y="362"/>
                </a:lnTo>
                <a:lnTo>
                  <a:pt x="18" y="362"/>
                </a:lnTo>
                <a:lnTo>
                  <a:pt x="18" y="362"/>
                </a:lnTo>
                <a:lnTo>
                  <a:pt x="18" y="362"/>
                </a:lnTo>
                <a:lnTo>
                  <a:pt x="14" y="355"/>
                </a:lnTo>
                <a:lnTo>
                  <a:pt x="14" y="352"/>
                </a:lnTo>
                <a:lnTo>
                  <a:pt x="14" y="348"/>
                </a:lnTo>
                <a:lnTo>
                  <a:pt x="14" y="345"/>
                </a:lnTo>
                <a:lnTo>
                  <a:pt x="14" y="345"/>
                </a:lnTo>
                <a:lnTo>
                  <a:pt x="11" y="341"/>
                </a:lnTo>
                <a:lnTo>
                  <a:pt x="7" y="338"/>
                </a:lnTo>
                <a:lnTo>
                  <a:pt x="7" y="334"/>
                </a:lnTo>
                <a:lnTo>
                  <a:pt x="4" y="331"/>
                </a:lnTo>
                <a:lnTo>
                  <a:pt x="4" y="327"/>
                </a:lnTo>
                <a:lnTo>
                  <a:pt x="4" y="327"/>
                </a:lnTo>
                <a:lnTo>
                  <a:pt x="0" y="323"/>
                </a:lnTo>
                <a:lnTo>
                  <a:pt x="4" y="323"/>
                </a:lnTo>
                <a:lnTo>
                  <a:pt x="7" y="309"/>
                </a:lnTo>
                <a:lnTo>
                  <a:pt x="14" y="299"/>
                </a:lnTo>
                <a:lnTo>
                  <a:pt x="22" y="288"/>
                </a:lnTo>
                <a:lnTo>
                  <a:pt x="22" y="288"/>
                </a:lnTo>
                <a:lnTo>
                  <a:pt x="22" y="274"/>
                </a:lnTo>
                <a:lnTo>
                  <a:pt x="22" y="264"/>
                </a:lnTo>
                <a:lnTo>
                  <a:pt x="22" y="260"/>
                </a:lnTo>
                <a:lnTo>
                  <a:pt x="25" y="260"/>
                </a:lnTo>
                <a:lnTo>
                  <a:pt x="25" y="257"/>
                </a:lnTo>
                <a:lnTo>
                  <a:pt x="25" y="253"/>
                </a:lnTo>
                <a:lnTo>
                  <a:pt x="22" y="250"/>
                </a:lnTo>
                <a:lnTo>
                  <a:pt x="22" y="250"/>
                </a:lnTo>
                <a:lnTo>
                  <a:pt x="22" y="246"/>
                </a:lnTo>
                <a:lnTo>
                  <a:pt x="18" y="243"/>
                </a:lnTo>
                <a:lnTo>
                  <a:pt x="18" y="232"/>
                </a:lnTo>
                <a:lnTo>
                  <a:pt x="18" y="221"/>
                </a:lnTo>
                <a:lnTo>
                  <a:pt x="18" y="211"/>
                </a:lnTo>
                <a:lnTo>
                  <a:pt x="18" y="200"/>
                </a:lnTo>
                <a:lnTo>
                  <a:pt x="18" y="186"/>
                </a:lnTo>
                <a:lnTo>
                  <a:pt x="18" y="179"/>
                </a:lnTo>
                <a:lnTo>
                  <a:pt x="18" y="176"/>
                </a:lnTo>
                <a:lnTo>
                  <a:pt x="18" y="172"/>
                </a:lnTo>
                <a:lnTo>
                  <a:pt x="22" y="169"/>
                </a:lnTo>
                <a:lnTo>
                  <a:pt x="22" y="165"/>
                </a:lnTo>
                <a:lnTo>
                  <a:pt x="22" y="162"/>
                </a:lnTo>
                <a:lnTo>
                  <a:pt x="22" y="158"/>
                </a:lnTo>
                <a:lnTo>
                  <a:pt x="25" y="155"/>
                </a:lnTo>
                <a:lnTo>
                  <a:pt x="25" y="151"/>
                </a:lnTo>
                <a:lnTo>
                  <a:pt x="22" y="148"/>
                </a:lnTo>
                <a:lnTo>
                  <a:pt x="22" y="144"/>
                </a:lnTo>
                <a:lnTo>
                  <a:pt x="22" y="141"/>
                </a:lnTo>
                <a:lnTo>
                  <a:pt x="18" y="141"/>
                </a:lnTo>
                <a:lnTo>
                  <a:pt x="18" y="130"/>
                </a:lnTo>
                <a:lnTo>
                  <a:pt x="18" y="119"/>
                </a:lnTo>
                <a:lnTo>
                  <a:pt x="18" y="109"/>
                </a:lnTo>
                <a:lnTo>
                  <a:pt x="18" y="105"/>
                </a:lnTo>
                <a:lnTo>
                  <a:pt x="14" y="95"/>
                </a:lnTo>
                <a:lnTo>
                  <a:pt x="14" y="84"/>
                </a:lnTo>
                <a:lnTo>
                  <a:pt x="14" y="81"/>
                </a:lnTo>
                <a:lnTo>
                  <a:pt x="14" y="74"/>
                </a:lnTo>
                <a:lnTo>
                  <a:pt x="14" y="63"/>
                </a:lnTo>
                <a:lnTo>
                  <a:pt x="14" y="49"/>
                </a:lnTo>
                <a:lnTo>
                  <a:pt x="14" y="38"/>
                </a:lnTo>
                <a:lnTo>
                  <a:pt x="14" y="28"/>
                </a:lnTo>
                <a:lnTo>
                  <a:pt x="29" y="24"/>
                </a:lnTo>
                <a:lnTo>
                  <a:pt x="43" y="35"/>
                </a:lnTo>
                <a:lnTo>
                  <a:pt x="99" y="46"/>
                </a:lnTo>
                <a:lnTo>
                  <a:pt x="109" y="42"/>
                </a:lnTo>
                <a:lnTo>
                  <a:pt x="127" y="60"/>
                </a:lnTo>
                <a:lnTo>
                  <a:pt x="134" y="63"/>
                </a:lnTo>
                <a:lnTo>
                  <a:pt x="208" y="63"/>
                </a:lnTo>
                <a:lnTo>
                  <a:pt x="261" y="7"/>
                </a:lnTo>
                <a:lnTo>
                  <a:pt x="268" y="0"/>
                </a:lnTo>
                <a:lnTo>
                  <a:pt x="282" y="0"/>
                </a:lnTo>
                <a:lnTo>
                  <a:pt x="342" y="0"/>
                </a:lnTo>
                <a:lnTo>
                  <a:pt x="419" y="0"/>
                </a:lnTo>
                <a:lnTo>
                  <a:pt x="447" y="10"/>
                </a:lnTo>
                <a:lnTo>
                  <a:pt x="461" y="10"/>
                </a:lnTo>
                <a:lnTo>
                  <a:pt x="472" y="7"/>
                </a:lnTo>
                <a:lnTo>
                  <a:pt x="479" y="3"/>
                </a:lnTo>
                <a:lnTo>
                  <a:pt x="486" y="3"/>
                </a:lnTo>
                <a:lnTo>
                  <a:pt x="486" y="14"/>
                </a:lnTo>
                <a:lnTo>
                  <a:pt x="486" y="28"/>
                </a:lnTo>
                <a:lnTo>
                  <a:pt x="479" y="46"/>
                </a:lnTo>
                <a:lnTo>
                  <a:pt x="486" y="53"/>
                </a:lnTo>
                <a:lnTo>
                  <a:pt x="489" y="63"/>
                </a:lnTo>
                <a:lnTo>
                  <a:pt x="497" y="70"/>
                </a:lnTo>
                <a:lnTo>
                  <a:pt x="493" y="91"/>
                </a:lnTo>
                <a:lnTo>
                  <a:pt x="489" y="98"/>
                </a:lnTo>
                <a:lnTo>
                  <a:pt x="465" y="123"/>
                </a:lnTo>
                <a:lnTo>
                  <a:pt x="472" y="130"/>
                </a:lnTo>
                <a:lnTo>
                  <a:pt x="479" y="133"/>
                </a:lnTo>
                <a:lnTo>
                  <a:pt x="479" y="137"/>
                </a:lnTo>
                <a:lnTo>
                  <a:pt x="475" y="141"/>
                </a:lnTo>
                <a:lnTo>
                  <a:pt x="482" y="148"/>
                </a:lnTo>
                <a:lnTo>
                  <a:pt x="479" y="155"/>
                </a:lnTo>
                <a:lnTo>
                  <a:pt x="482" y="158"/>
                </a:lnTo>
                <a:lnTo>
                  <a:pt x="489" y="165"/>
                </a:lnTo>
                <a:lnTo>
                  <a:pt x="486" y="179"/>
                </a:lnTo>
                <a:lnTo>
                  <a:pt x="482" y="183"/>
                </a:lnTo>
                <a:lnTo>
                  <a:pt x="493" y="186"/>
                </a:lnTo>
                <a:lnTo>
                  <a:pt x="497" y="200"/>
                </a:lnTo>
                <a:lnTo>
                  <a:pt x="497" y="207"/>
                </a:lnTo>
                <a:lnTo>
                  <a:pt x="500" y="211"/>
                </a:lnTo>
                <a:lnTo>
                  <a:pt x="504" y="211"/>
                </a:lnTo>
                <a:lnTo>
                  <a:pt x="511" y="218"/>
                </a:lnTo>
                <a:lnTo>
                  <a:pt x="514" y="214"/>
                </a:lnTo>
                <a:lnTo>
                  <a:pt x="514" y="214"/>
                </a:lnTo>
                <a:lnTo>
                  <a:pt x="521" y="214"/>
                </a:lnTo>
                <a:lnTo>
                  <a:pt x="521" y="211"/>
                </a:lnTo>
                <a:lnTo>
                  <a:pt x="525" y="207"/>
                </a:lnTo>
                <a:lnTo>
                  <a:pt x="535" y="214"/>
                </a:lnTo>
                <a:lnTo>
                  <a:pt x="546" y="218"/>
                </a:lnTo>
                <a:lnTo>
                  <a:pt x="546" y="221"/>
                </a:lnTo>
                <a:lnTo>
                  <a:pt x="535" y="225"/>
                </a:lnTo>
                <a:lnTo>
                  <a:pt x="539" y="232"/>
                </a:lnTo>
                <a:lnTo>
                  <a:pt x="518" y="352"/>
                </a:lnTo>
                <a:lnTo>
                  <a:pt x="500" y="436"/>
                </a:lnTo>
                <a:lnTo>
                  <a:pt x="500" y="436"/>
                </a:lnTo>
                <a:lnTo>
                  <a:pt x="497" y="433"/>
                </a:lnTo>
                <a:lnTo>
                  <a:pt x="486" y="436"/>
                </a:lnTo>
                <a:lnTo>
                  <a:pt x="486" y="440"/>
                </a:lnTo>
                <a:lnTo>
                  <a:pt x="479" y="443"/>
                </a:lnTo>
                <a:lnTo>
                  <a:pt x="465" y="447"/>
                </a:lnTo>
                <a:lnTo>
                  <a:pt x="461" y="447"/>
                </a:lnTo>
                <a:lnTo>
                  <a:pt x="454" y="443"/>
                </a:lnTo>
                <a:lnTo>
                  <a:pt x="423" y="443"/>
                </a:lnTo>
                <a:lnTo>
                  <a:pt x="416" y="447"/>
                </a:lnTo>
                <a:lnTo>
                  <a:pt x="412" y="471"/>
                </a:lnTo>
                <a:lnTo>
                  <a:pt x="412" y="482"/>
                </a:lnTo>
                <a:lnTo>
                  <a:pt x="412" y="489"/>
                </a:lnTo>
                <a:lnTo>
                  <a:pt x="409" y="499"/>
                </a:lnTo>
                <a:lnTo>
                  <a:pt x="409" y="510"/>
                </a:lnTo>
                <a:lnTo>
                  <a:pt x="412" y="514"/>
                </a:lnTo>
                <a:lnTo>
                  <a:pt x="419" y="521"/>
                </a:lnTo>
                <a:lnTo>
                  <a:pt x="412" y="528"/>
                </a:lnTo>
                <a:lnTo>
                  <a:pt x="419" y="535"/>
                </a:lnTo>
                <a:lnTo>
                  <a:pt x="419" y="535"/>
                </a:lnTo>
                <a:lnTo>
                  <a:pt x="412" y="538"/>
                </a:lnTo>
                <a:lnTo>
                  <a:pt x="412" y="549"/>
                </a:lnTo>
                <a:lnTo>
                  <a:pt x="419" y="556"/>
                </a:lnTo>
                <a:lnTo>
                  <a:pt x="419" y="559"/>
                </a:lnTo>
                <a:lnTo>
                  <a:pt x="412" y="573"/>
                </a:lnTo>
                <a:lnTo>
                  <a:pt x="412" y="580"/>
                </a:lnTo>
                <a:lnTo>
                  <a:pt x="419" y="584"/>
                </a:lnTo>
                <a:lnTo>
                  <a:pt x="419" y="591"/>
                </a:lnTo>
                <a:lnTo>
                  <a:pt x="426" y="594"/>
                </a:lnTo>
                <a:lnTo>
                  <a:pt x="430" y="594"/>
                </a:lnTo>
                <a:lnTo>
                  <a:pt x="440" y="594"/>
                </a:lnTo>
                <a:lnTo>
                  <a:pt x="444" y="598"/>
                </a:lnTo>
                <a:lnTo>
                  <a:pt x="447" y="598"/>
                </a:lnTo>
                <a:lnTo>
                  <a:pt x="451" y="605"/>
                </a:lnTo>
                <a:lnTo>
                  <a:pt x="447" y="609"/>
                </a:lnTo>
                <a:lnTo>
                  <a:pt x="451" y="612"/>
                </a:lnTo>
                <a:lnTo>
                  <a:pt x="458" y="616"/>
                </a:lnTo>
                <a:lnTo>
                  <a:pt x="461" y="619"/>
                </a:lnTo>
                <a:lnTo>
                  <a:pt x="468" y="623"/>
                </a:lnTo>
                <a:lnTo>
                  <a:pt x="479" y="630"/>
                </a:lnTo>
                <a:lnTo>
                  <a:pt x="482" y="630"/>
                </a:lnTo>
                <a:lnTo>
                  <a:pt x="486" y="630"/>
                </a:lnTo>
                <a:lnTo>
                  <a:pt x="497" y="633"/>
                </a:lnTo>
                <a:lnTo>
                  <a:pt x="504" y="633"/>
                </a:lnTo>
                <a:lnTo>
                  <a:pt x="518" y="633"/>
                </a:lnTo>
                <a:lnTo>
                  <a:pt x="532" y="633"/>
                </a:lnTo>
                <a:lnTo>
                  <a:pt x="542" y="630"/>
                </a:lnTo>
                <a:lnTo>
                  <a:pt x="553" y="630"/>
                </a:lnTo>
                <a:lnTo>
                  <a:pt x="556" y="633"/>
                </a:lnTo>
                <a:lnTo>
                  <a:pt x="560" y="640"/>
                </a:lnTo>
                <a:lnTo>
                  <a:pt x="577" y="644"/>
                </a:lnTo>
                <a:lnTo>
                  <a:pt x="577" y="647"/>
                </a:lnTo>
                <a:lnTo>
                  <a:pt x="581" y="651"/>
                </a:lnTo>
                <a:lnTo>
                  <a:pt x="570" y="658"/>
                </a:lnTo>
                <a:lnTo>
                  <a:pt x="570" y="672"/>
                </a:lnTo>
                <a:lnTo>
                  <a:pt x="574" y="679"/>
                </a:lnTo>
                <a:lnTo>
                  <a:pt x="577" y="682"/>
                </a:lnTo>
                <a:lnTo>
                  <a:pt x="577" y="686"/>
                </a:lnTo>
                <a:lnTo>
                  <a:pt x="574" y="686"/>
                </a:lnTo>
                <a:lnTo>
                  <a:pt x="563" y="693"/>
                </a:lnTo>
                <a:lnTo>
                  <a:pt x="560" y="700"/>
                </a:lnTo>
                <a:lnTo>
                  <a:pt x="560" y="704"/>
                </a:lnTo>
                <a:lnTo>
                  <a:pt x="556" y="707"/>
                </a:lnTo>
                <a:lnTo>
                  <a:pt x="556" y="707"/>
                </a:lnTo>
                <a:lnTo>
                  <a:pt x="556" y="714"/>
                </a:lnTo>
                <a:lnTo>
                  <a:pt x="560" y="728"/>
                </a:lnTo>
                <a:lnTo>
                  <a:pt x="570" y="728"/>
                </a:lnTo>
                <a:lnTo>
                  <a:pt x="570" y="728"/>
                </a:lnTo>
                <a:lnTo>
                  <a:pt x="567" y="735"/>
                </a:lnTo>
                <a:lnTo>
                  <a:pt x="563" y="739"/>
                </a:lnTo>
                <a:lnTo>
                  <a:pt x="570" y="746"/>
                </a:lnTo>
                <a:lnTo>
                  <a:pt x="577" y="746"/>
                </a:lnTo>
                <a:lnTo>
                  <a:pt x="581" y="746"/>
                </a:lnTo>
                <a:lnTo>
                  <a:pt x="588" y="742"/>
                </a:lnTo>
                <a:lnTo>
                  <a:pt x="588" y="749"/>
                </a:lnTo>
                <a:lnTo>
                  <a:pt x="588" y="753"/>
                </a:lnTo>
                <a:lnTo>
                  <a:pt x="581" y="763"/>
                </a:lnTo>
                <a:lnTo>
                  <a:pt x="577" y="774"/>
                </a:lnTo>
                <a:lnTo>
                  <a:pt x="570" y="788"/>
                </a:lnTo>
                <a:lnTo>
                  <a:pt x="570" y="795"/>
                </a:lnTo>
                <a:lnTo>
                  <a:pt x="567" y="799"/>
                </a:lnTo>
                <a:lnTo>
                  <a:pt x="567" y="809"/>
                </a:lnTo>
                <a:lnTo>
                  <a:pt x="560" y="816"/>
                </a:lnTo>
                <a:lnTo>
                  <a:pt x="556" y="827"/>
                </a:lnTo>
                <a:lnTo>
                  <a:pt x="553" y="830"/>
                </a:lnTo>
                <a:lnTo>
                  <a:pt x="556" y="837"/>
                </a:lnTo>
                <a:lnTo>
                  <a:pt x="560" y="844"/>
                </a:lnTo>
                <a:lnTo>
                  <a:pt x="567" y="848"/>
                </a:lnTo>
                <a:lnTo>
                  <a:pt x="567" y="855"/>
                </a:lnTo>
                <a:lnTo>
                  <a:pt x="567" y="869"/>
                </a:lnTo>
                <a:lnTo>
                  <a:pt x="567" y="876"/>
                </a:lnTo>
                <a:lnTo>
                  <a:pt x="567" y="883"/>
                </a:lnTo>
                <a:lnTo>
                  <a:pt x="577" y="901"/>
                </a:lnTo>
                <a:lnTo>
                  <a:pt x="577" y="908"/>
                </a:lnTo>
                <a:lnTo>
                  <a:pt x="577" y="922"/>
                </a:lnTo>
                <a:lnTo>
                  <a:pt x="574" y="932"/>
                </a:lnTo>
                <a:lnTo>
                  <a:pt x="577" y="946"/>
                </a:lnTo>
                <a:lnTo>
                  <a:pt x="574" y="957"/>
                </a:lnTo>
                <a:lnTo>
                  <a:pt x="570" y="964"/>
                </a:lnTo>
                <a:lnTo>
                  <a:pt x="570" y="978"/>
                </a:lnTo>
                <a:lnTo>
                  <a:pt x="570" y="989"/>
                </a:lnTo>
                <a:lnTo>
                  <a:pt x="577" y="996"/>
                </a:lnTo>
                <a:lnTo>
                  <a:pt x="577" y="999"/>
                </a:lnTo>
                <a:lnTo>
                  <a:pt x="570" y="1003"/>
                </a:lnTo>
                <a:lnTo>
                  <a:pt x="567" y="999"/>
                </a:lnTo>
                <a:lnTo>
                  <a:pt x="560" y="999"/>
                </a:lnTo>
                <a:lnTo>
                  <a:pt x="556" y="1003"/>
                </a:lnTo>
                <a:lnTo>
                  <a:pt x="553" y="1006"/>
                </a:lnTo>
                <a:lnTo>
                  <a:pt x="549" y="1003"/>
                </a:lnTo>
                <a:lnTo>
                  <a:pt x="546" y="999"/>
                </a:lnTo>
                <a:lnTo>
                  <a:pt x="542" y="1003"/>
                </a:lnTo>
                <a:lnTo>
                  <a:pt x="539" y="1003"/>
                </a:lnTo>
                <a:lnTo>
                  <a:pt x="539" y="999"/>
                </a:lnTo>
                <a:lnTo>
                  <a:pt x="535" y="996"/>
                </a:lnTo>
                <a:lnTo>
                  <a:pt x="532" y="999"/>
                </a:lnTo>
                <a:lnTo>
                  <a:pt x="532" y="1003"/>
                </a:lnTo>
                <a:lnTo>
                  <a:pt x="532" y="1006"/>
                </a:lnTo>
                <a:lnTo>
                  <a:pt x="525" y="1013"/>
                </a:lnTo>
                <a:lnTo>
                  <a:pt x="514" y="1017"/>
                </a:lnTo>
                <a:lnTo>
                  <a:pt x="507" y="1013"/>
                </a:lnTo>
                <a:lnTo>
                  <a:pt x="504" y="1010"/>
                </a:lnTo>
                <a:lnTo>
                  <a:pt x="493" y="1003"/>
                </a:lnTo>
                <a:lnTo>
                  <a:pt x="482" y="999"/>
                </a:lnTo>
                <a:lnTo>
                  <a:pt x="468" y="999"/>
                </a:lnTo>
                <a:lnTo>
                  <a:pt x="458" y="1003"/>
                </a:lnTo>
                <a:lnTo>
                  <a:pt x="440" y="999"/>
                </a:lnTo>
                <a:lnTo>
                  <a:pt x="430" y="999"/>
                </a:lnTo>
                <a:lnTo>
                  <a:pt x="426" y="989"/>
                </a:lnTo>
                <a:lnTo>
                  <a:pt x="423" y="985"/>
                </a:lnTo>
                <a:lnTo>
                  <a:pt x="412" y="981"/>
                </a:lnTo>
                <a:lnTo>
                  <a:pt x="402" y="978"/>
                </a:lnTo>
                <a:lnTo>
                  <a:pt x="398" y="967"/>
                </a:lnTo>
                <a:lnTo>
                  <a:pt x="391" y="964"/>
                </a:lnTo>
                <a:lnTo>
                  <a:pt x="384" y="967"/>
                </a:lnTo>
                <a:lnTo>
                  <a:pt x="373" y="967"/>
                </a:lnTo>
                <a:lnTo>
                  <a:pt x="370" y="964"/>
                </a:lnTo>
                <a:lnTo>
                  <a:pt x="366" y="960"/>
                </a:lnTo>
                <a:lnTo>
                  <a:pt x="359" y="957"/>
                </a:lnTo>
                <a:lnTo>
                  <a:pt x="352" y="950"/>
                </a:lnTo>
                <a:lnTo>
                  <a:pt x="342" y="946"/>
                </a:lnTo>
                <a:lnTo>
                  <a:pt x="331" y="943"/>
                </a:lnTo>
                <a:lnTo>
                  <a:pt x="328" y="939"/>
                </a:lnTo>
                <a:lnTo>
                  <a:pt x="321" y="929"/>
                </a:lnTo>
                <a:lnTo>
                  <a:pt x="314" y="922"/>
                </a:lnTo>
                <a:lnTo>
                  <a:pt x="303" y="922"/>
                </a:lnTo>
                <a:lnTo>
                  <a:pt x="292" y="918"/>
                </a:lnTo>
                <a:lnTo>
                  <a:pt x="278" y="922"/>
                </a:lnTo>
                <a:lnTo>
                  <a:pt x="268" y="925"/>
                </a:lnTo>
                <a:lnTo>
                  <a:pt x="261" y="932"/>
                </a:lnTo>
                <a:lnTo>
                  <a:pt x="254" y="936"/>
                </a:lnTo>
                <a:lnTo>
                  <a:pt x="236" y="936"/>
                </a:lnTo>
                <a:lnTo>
                  <a:pt x="222" y="936"/>
                </a:lnTo>
                <a:lnTo>
                  <a:pt x="212" y="939"/>
                </a:lnTo>
                <a:lnTo>
                  <a:pt x="204" y="943"/>
                </a:lnTo>
                <a:lnTo>
                  <a:pt x="187" y="943"/>
                </a:lnTo>
                <a:lnTo>
                  <a:pt x="187" y="939"/>
                </a:lnTo>
                <a:lnTo>
                  <a:pt x="187" y="929"/>
                </a:lnTo>
                <a:lnTo>
                  <a:pt x="187" y="922"/>
                </a:lnTo>
                <a:lnTo>
                  <a:pt x="187" y="911"/>
                </a:lnTo>
                <a:lnTo>
                  <a:pt x="187" y="901"/>
                </a:lnTo>
                <a:lnTo>
                  <a:pt x="190" y="886"/>
                </a:lnTo>
                <a:lnTo>
                  <a:pt x="187" y="883"/>
                </a:lnTo>
                <a:lnTo>
                  <a:pt x="187" y="876"/>
                </a:lnTo>
                <a:lnTo>
                  <a:pt x="190" y="865"/>
                </a:lnTo>
                <a:lnTo>
                  <a:pt x="190" y="855"/>
                </a:lnTo>
                <a:lnTo>
                  <a:pt x="190" y="844"/>
                </a:lnTo>
                <a:lnTo>
                  <a:pt x="190" y="834"/>
                </a:lnTo>
                <a:lnTo>
                  <a:pt x="190" y="820"/>
                </a:lnTo>
                <a:lnTo>
                  <a:pt x="190" y="809"/>
                </a:lnTo>
                <a:lnTo>
                  <a:pt x="190" y="799"/>
                </a:lnTo>
                <a:lnTo>
                  <a:pt x="190" y="788"/>
                </a:lnTo>
                <a:lnTo>
                  <a:pt x="190" y="777"/>
                </a:lnTo>
                <a:lnTo>
                  <a:pt x="190" y="763"/>
                </a:lnTo>
                <a:lnTo>
                  <a:pt x="190" y="753"/>
                </a:lnTo>
                <a:lnTo>
                  <a:pt x="190" y="753"/>
                </a:lnTo>
                <a:lnTo>
                  <a:pt x="187" y="749"/>
                </a:lnTo>
                <a:lnTo>
                  <a:pt x="187" y="746"/>
                </a:lnTo>
                <a:lnTo>
                  <a:pt x="187" y="742"/>
                </a:lnTo>
                <a:lnTo>
                  <a:pt x="187" y="739"/>
                </a:lnTo>
                <a:lnTo>
                  <a:pt x="183" y="735"/>
                </a:lnTo>
                <a:lnTo>
                  <a:pt x="183" y="728"/>
                </a:lnTo>
                <a:lnTo>
                  <a:pt x="183" y="725"/>
                </a:lnTo>
                <a:lnTo>
                  <a:pt x="183" y="721"/>
                </a:lnTo>
                <a:lnTo>
                  <a:pt x="187" y="718"/>
                </a:lnTo>
                <a:lnTo>
                  <a:pt x="187" y="714"/>
                </a:lnTo>
                <a:lnTo>
                  <a:pt x="187" y="707"/>
                </a:lnTo>
                <a:lnTo>
                  <a:pt x="183" y="707"/>
                </a:lnTo>
                <a:lnTo>
                  <a:pt x="183" y="704"/>
                </a:lnTo>
                <a:lnTo>
                  <a:pt x="183" y="700"/>
                </a:lnTo>
                <a:lnTo>
                  <a:pt x="183" y="696"/>
                </a:lnTo>
                <a:lnTo>
                  <a:pt x="183" y="689"/>
                </a:lnTo>
                <a:lnTo>
                  <a:pt x="183" y="686"/>
                </a:lnTo>
                <a:lnTo>
                  <a:pt x="183" y="682"/>
                </a:lnTo>
                <a:lnTo>
                  <a:pt x="183" y="679"/>
                </a:lnTo>
                <a:lnTo>
                  <a:pt x="183" y="679"/>
                </a:lnTo>
                <a:lnTo>
                  <a:pt x="183" y="679"/>
                </a:lnTo>
                <a:lnTo>
                  <a:pt x="183" y="679"/>
                </a:lnTo>
                <a:lnTo>
                  <a:pt x="187" y="672"/>
                </a:lnTo>
                <a:lnTo>
                  <a:pt x="187" y="668"/>
                </a:lnTo>
                <a:lnTo>
                  <a:pt x="187" y="665"/>
                </a:lnTo>
                <a:lnTo>
                  <a:pt x="187" y="661"/>
                </a:lnTo>
                <a:lnTo>
                  <a:pt x="187" y="654"/>
                </a:lnTo>
                <a:lnTo>
                  <a:pt x="183" y="651"/>
                </a:lnTo>
                <a:lnTo>
                  <a:pt x="183" y="647"/>
                </a:lnTo>
                <a:lnTo>
                  <a:pt x="183" y="644"/>
                </a:lnTo>
                <a:lnTo>
                  <a:pt x="183" y="640"/>
                </a:lnTo>
                <a:lnTo>
                  <a:pt x="180" y="640"/>
                </a:lnTo>
                <a:lnTo>
                  <a:pt x="180" y="633"/>
                </a:lnTo>
                <a:lnTo>
                  <a:pt x="180" y="630"/>
                </a:lnTo>
                <a:lnTo>
                  <a:pt x="180" y="626"/>
                </a:lnTo>
                <a:lnTo>
                  <a:pt x="180" y="623"/>
                </a:lnTo>
                <a:lnTo>
                  <a:pt x="180" y="623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6448425" y="6223000"/>
            <a:ext cx="139700" cy="66675"/>
          </a:xfrm>
          <a:custGeom>
            <a:avLst/>
            <a:gdLst>
              <a:gd name="T0" fmla="*/ 17 w 88"/>
              <a:gd name="T1" fmla="*/ 39 h 42"/>
              <a:gd name="T2" fmla="*/ 17 w 88"/>
              <a:gd name="T3" fmla="*/ 39 h 42"/>
              <a:gd name="T4" fmla="*/ 0 w 88"/>
              <a:gd name="T5" fmla="*/ 39 h 42"/>
              <a:gd name="T6" fmla="*/ 0 w 88"/>
              <a:gd name="T7" fmla="*/ 17 h 42"/>
              <a:gd name="T8" fmla="*/ 0 w 88"/>
              <a:gd name="T9" fmla="*/ 7 h 42"/>
              <a:gd name="T10" fmla="*/ 3 w 88"/>
              <a:gd name="T11" fmla="*/ 0 h 42"/>
              <a:gd name="T12" fmla="*/ 14 w 88"/>
              <a:gd name="T13" fmla="*/ 3 h 42"/>
              <a:gd name="T14" fmla="*/ 28 w 88"/>
              <a:gd name="T15" fmla="*/ 3 h 42"/>
              <a:gd name="T16" fmla="*/ 35 w 88"/>
              <a:gd name="T17" fmla="*/ 3 h 42"/>
              <a:gd name="T18" fmla="*/ 46 w 88"/>
              <a:gd name="T19" fmla="*/ 3 h 42"/>
              <a:gd name="T20" fmla="*/ 56 w 88"/>
              <a:gd name="T21" fmla="*/ 3 h 42"/>
              <a:gd name="T22" fmla="*/ 53 w 88"/>
              <a:gd name="T23" fmla="*/ 10 h 42"/>
              <a:gd name="T24" fmla="*/ 53 w 88"/>
              <a:gd name="T25" fmla="*/ 17 h 42"/>
              <a:gd name="T26" fmla="*/ 60 w 88"/>
              <a:gd name="T27" fmla="*/ 21 h 42"/>
              <a:gd name="T28" fmla="*/ 67 w 88"/>
              <a:gd name="T29" fmla="*/ 21 h 42"/>
              <a:gd name="T30" fmla="*/ 70 w 88"/>
              <a:gd name="T31" fmla="*/ 21 h 42"/>
              <a:gd name="T32" fmla="*/ 77 w 88"/>
              <a:gd name="T33" fmla="*/ 21 h 42"/>
              <a:gd name="T34" fmla="*/ 88 w 88"/>
              <a:gd name="T35" fmla="*/ 21 h 42"/>
              <a:gd name="T36" fmla="*/ 88 w 88"/>
              <a:gd name="T37" fmla="*/ 28 h 42"/>
              <a:gd name="T38" fmla="*/ 88 w 88"/>
              <a:gd name="T39" fmla="*/ 35 h 42"/>
              <a:gd name="T40" fmla="*/ 88 w 88"/>
              <a:gd name="T41" fmla="*/ 35 h 42"/>
              <a:gd name="T42" fmla="*/ 88 w 88"/>
              <a:gd name="T43" fmla="*/ 32 h 42"/>
              <a:gd name="T44" fmla="*/ 84 w 88"/>
              <a:gd name="T45" fmla="*/ 32 h 42"/>
              <a:gd name="T46" fmla="*/ 84 w 88"/>
              <a:gd name="T47" fmla="*/ 35 h 42"/>
              <a:gd name="T48" fmla="*/ 77 w 88"/>
              <a:gd name="T49" fmla="*/ 35 h 42"/>
              <a:gd name="T50" fmla="*/ 77 w 88"/>
              <a:gd name="T51" fmla="*/ 35 h 42"/>
              <a:gd name="T52" fmla="*/ 74 w 88"/>
              <a:gd name="T53" fmla="*/ 35 h 42"/>
              <a:gd name="T54" fmla="*/ 74 w 88"/>
              <a:gd name="T55" fmla="*/ 35 h 42"/>
              <a:gd name="T56" fmla="*/ 70 w 88"/>
              <a:gd name="T57" fmla="*/ 35 h 42"/>
              <a:gd name="T58" fmla="*/ 67 w 88"/>
              <a:gd name="T59" fmla="*/ 35 h 42"/>
              <a:gd name="T60" fmla="*/ 67 w 88"/>
              <a:gd name="T61" fmla="*/ 35 h 42"/>
              <a:gd name="T62" fmla="*/ 67 w 88"/>
              <a:gd name="T63" fmla="*/ 35 h 42"/>
              <a:gd name="T64" fmla="*/ 60 w 88"/>
              <a:gd name="T65" fmla="*/ 35 h 42"/>
              <a:gd name="T66" fmla="*/ 60 w 88"/>
              <a:gd name="T67" fmla="*/ 35 h 42"/>
              <a:gd name="T68" fmla="*/ 60 w 88"/>
              <a:gd name="T69" fmla="*/ 35 h 42"/>
              <a:gd name="T70" fmla="*/ 56 w 88"/>
              <a:gd name="T71" fmla="*/ 35 h 42"/>
              <a:gd name="T72" fmla="*/ 56 w 88"/>
              <a:gd name="T73" fmla="*/ 35 h 42"/>
              <a:gd name="T74" fmla="*/ 56 w 88"/>
              <a:gd name="T75" fmla="*/ 32 h 42"/>
              <a:gd name="T76" fmla="*/ 56 w 88"/>
              <a:gd name="T77" fmla="*/ 32 h 42"/>
              <a:gd name="T78" fmla="*/ 53 w 88"/>
              <a:gd name="T79" fmla="*/ 28 h 42"/>
              <a:gd name="T80" fmla="*/ 53 w 88"/>
              <a:gd name="T81" fmla="*/ 28 h 42"/>
              <a:gd name="T82" fmla="*/ 53 w 88"/>
              <a:gd name="T83" fmla="*/ 28 h 42"/>
              <a:gd name="T84" fmla="*/ 49 w 88"/>
              <a:gd name="T85" fmla="*/ 25 h 42"/>
              <a:gd name="T86" fmla="*/ 53 w 88"/>
              <a:gd name="T87" fmla="*/ 28 h 42"/>
              <a:gd name="T88" fmla="*/ 53 w 88"/>
              <a:gd name="T89" fmla="*/ 32 h 42"/>
              <a:gd name="T90" fmla="*/ 56 w 88"/>
              <a:gd name="T91" fmla="*/ 32 h 42"/>
              <a:gd name="T92" fmla="*/ 56 w 88"/>
              <a:gd name="T93" fmla="*/ 35 h 42"/>
              <a:gd name="T94" fmla="*/ 56 w 88"/>
              <a:gd name="T95" fmla="*/ 35 h 42"/>
              <a:gd name="T96" fmla="*/ 49 w 88"/>
              <a:gd name="T97" fmla="*/ 35 h 42"/>
              <a:gd name="T98" fmla="*/ 49 w 88"/>
              <a:gd name="T99" fmla="*/ 39 h 42"/>
              <a:gd name="T100" fmla="*/ 49 w 88"/>
              <a:gd name="T101" fmla="*/ 39 h 42"/>
              <a:gd name="T102" fmla="*/ 49 w 88"/>
              <a:gd name="T103" fmla="*/ 39 h 42"/>
              <a:gd name="T104" fmla="*/ 49 w 88"/>
              <a:gd name="T105" fmla="*/ 39 h 42"/>
              <a:gd name="T106" fmla="*/ 49 w 88"/>
              <a:gd name="T107" fmla="*/ 35 h 42"/>
              <a:gd name="T108" fmla="*/ 49 w 88"/>
              <a:gd name="T109" fmla="*/ 39 h 42"/>
              <a:gd name="T110" fmla="*/ 46 w 88"/>
              <a:gd name="T111" fmla="*/ 42 h 42"/>
              <a:gd name="T112" fmla="*/ 46 w 88"/>
              <a:gd name="T113" fmla="*/ 39 h 42"/>
              <a:gd name="T114" fmla="*/ 32 w 88"/>
              <a:gd name="T115" fmla="*/ 39 h 42"/>
              <a:gd name="T116" fmla="*/ 32 w 88"/>
              <a:gd name="T117" fmla="*/ 39 h 42"/>
              <a:gd name="T118" fmla="*/ 17 w 88"/>
              <a:gd name="T119" fmla="*/ 39 h 42"/>
              <a:gd name="T120" fmla="*/ 17 w 88"/>
              <a:gd name="T121" fmla="*/ 39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8" h="42">
                <a:moveTo>
                  <a:pt x="17" y="39"/>
                </a:moveTo>
                <a:lnTo>
                  <a:pt x="17" y="39"/>
                </a:lnTo>
                <a:lnTo>
                  <a:pt x="0" y="39"/>
                </a:lnTo>
                <a:lnTo>
                  <a:pt x="0" y="17"/>
                </a:lnTo>
                <a:lnTo>
                  <a:pt x="0" y="7"/>
                </a:lnTo>
                <a:lnTo>
                  <a:pt x="3" y="0"/>
                </a:lnTo>
                <a:lnTo>
                  <a:pt x="14" y="3"/>
                </a:lnTo>
                <a:lnTo>
                  <a:pt x="28" y="3"/>
                </a:lnTo>
                <a:lnTo>
                  <a:pt x="35" y="3"/>
                </a:lnTo>
                <a:lnTo>
                  <a:pt x="46" y="3"/>
                </a:lnTo>
                <a:lnTo>
                  <a:pt x="56" y="3"/>
                </a:lnTo>
                <a:lnTo>
                  <a:pt x="53" y="10"/>
                </a:lnTo>
                <a:lnTo>
                  <a:pt x="53" y="17"/>
                </a:lnTo>
                <a:lnTo>
                  <a:pt x="60" y="21"/>
                </a:lnTo>
                <a:lnTo>
                  <a:pt x="67" y="21"/>
                </a:lnTo>
                <a:lnTo>
                  <a:pt x="70" y="21"/>
                </a:lnTo>
                <a:lnTo>
                  <a:pt x="77" y="21"/>
                </a:lnTo>
                <a:lnTo>
                  <a:pt x="88" y="21"/>
                </a:lnTo>
                <a:lnTo>
                  <a:pt x="88" y="28"/>
                </a:lnTo>
                <a:lnTo>
                  <a:pt x="88" y="35"/>
                </a:lnTo>
                <a:lnTo>
                  <a:pt x="88" y="35"/>
                </a:lnTo>
                <a:lnTo>
                  <a:pt x="88" y="32"/>
                </a:lnTo>
                <a:lnTo>
                  <a:pt x="84" y="32"/>
                </a:lnTo>
                <a:lnTo>
                  <a:pt x="84" y="35"/>
                </a:lnTo>
                <a:lnTo>
                  <a:pt x="77" y="35"/>
                </a:lnTo>
                <a:lnTo>
                  <a:pt x="77" y="35"/>
                </a:lnTo>
                <a:lnTo>
                  <a:pt x="74" y="35"/>
                </a:lnTo>
                <a:lnTo>
                  <a:pt x="74" y="35"/>
                </a:lnTo>
                <a:lnTo>
                  <a:pt x="70" y="35"/>
                </a:lnTo>
                <a:lnTo>
                  <a:pt x="67" y="35"/>
                </a:lnTo>
                <a:lnTo>
                  <a:pt x="67" y="35"/>
                </a:lnTo>
                <a:lnTo>
                  <a:pt x="67" y="35"/>
                </a:lnTo>
                <a:lnTo>
                  <a:pt x="60" y="35"/>
                </a:lnTo>
                <a:lnTo>
                  <a:pt x="60" y="35"/>
                </a:lnTo>
                <a:lnTo>
                  <a:pt x="60" y="35"/>
                </a:lnTo>
                <a:lnTo>
                  <a:pt x="56" y="35"/>
                </a:lnTo>
                <a:lnTo>
                  <a:pt x="56" y="35"/>
                </a:lnTo>
                <a:lnTo>
                  <a:pt x="56" y="32"/>
                </a:lnTo>
                <a:lnTo>
                  <a:pt x="56" y="32"/>
                </a:lnTo>
                <a:lnTo>
                  <a:pt x="53" y="28"/>
                </a:lnTo>
                <a:lnTo>
                  <a:pt x="53" y="28"/>
                </a:lnTo>
                <a:lnTo>
                  <a:pt x="53" y="28"/>
                </a:lnTo>
                <a:lnTo>
                  <a:pt x="49" y="25"/>
                </a:lnTo>
                <a:lnTo>
                  <a:pt x="53" y="28"/>
                </a:lnTo>
                <a:lnTo>
                  <a:pt x="53" y="32"/>
                </a:lnTo>
                <a:lnTo>
                  <a:pt x="56" y="32"/>
                </a:lnTo>
                <a:lnTo>
                  <a:pt x="56" y="35"/>
                </a:lnTo>
                <a:lnTo>
                  <a:pt x="56" y="35"/>
                </a:lnTo>
                <a:lnTo>
                  <a:pt x="49" y="35"/>
                </a:lnTo>
                <a:lnTo>
                  <a:pt x="49" y="39"/>
                </a:lnTo>
                <a:lnTo>
                  <a:pt x="49" y="39"/>
                </a:lnTo>
                <a:lnTo>
                  <a:pt x="49" y="39"/>
                </a:lnTo>
                <a:lnTo>
                  <a:pt x="49" y="39"/>
                </a:lnTo>
                <a:lnTo>
                  <a:pt x="49" y="35"/>
                </a:lnTo>
                <a:lnTo>
                  <a:pt x="49" y="39"/>
                </a:lnTo>
                <a:lnTo>
                  <a:pt x="46" y="42"/>
                </a:lnTo>
                <a:lnTo>
                  <a:pt x="46" y="39"/>
                </a:lnTo>
                <a:lnTo>
                  <a:pt x="32" y="39"/>
                </a:lnTo>
                <a:lnTo>
                  <a:pt x="32" y="39"/>
                </a:lnTo>
                <a:lnTo>
                  <a:pt x="17" y="39"/>
                </a:lnTo>
                <a:lnTo>
                  <a:pt x="17" y="3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12"/>
          <p:cNvSpPr>
            <a:spLocks noEditPoints="1"/>
          </p:cNvSpPr>
          <p:nvPr/>
        </p:nvSpPr>
        <p:spPr bwMode="auto">
          <a:xfrm>
            <a:off x="5632450" y="5832475"/>
            <a:ext cx="481013" cy="568325"/>
          </a:xfrm>
          <a:custGeom>
            <a:avLst/>
            <a:gdLst>
              <a:gd name="T0" fmla="*/ 225 w 303"/>
              <a:gd name="T1" fmla="*/ 316 h 358"/>
              <a:gd name="T2" fmla="*/ 236 w 303"/>
              <a:gd name="T3" fmla="*/ 309 h 358"/>
              <a:gd name="T4" fmla="*/ 239 w 303"/>
              <a:gd name="T5" fmla="*/ 313 h 358"/>
              <a:gd name="T6" fmla="*/ 299 w 303"/>
              <a:gd name="T7" fmla="*/ 38 h 358"/>
              <a:gd name="T8" fmla="*/ 264 w 303"/>
              <a:gd name="T9" fmla="*/ 105 h 358"/>
              <a:gd name="T10" fmla="*/ 261 w 303"/>
              <a:gd name="T11" fmla="*/ 200 h 358"/>
              <a:gd name="T12" fmla="*/ 254 w 303"/>
              <a:gd name="T13" fmla="*/ 278 h 358"/>
              <a:gd name="T14" fmla="*/ 257 w 303"/>
              <a:gd name="T15" fmla="*/ 313 h 358"/>
              <a:gd name="T16" fmla="*/ 247 w 303"/>
              <a:gd name="T17" fmla="*/ 316 h 358"/>
              <a:gd name="T18" fmla="*/ 225 w 303"/>
              <a:gd name="T19" fmla="*/ 316 h 358"/>
              <a:gd name="T20" fmla="*/ 239 w 303"/>
              <a:gd name="T21" fmla="*/ 313 h 358"/>
              <a:gd name="T22" fmla="*/ 243 w 303"/>
              <a:gd name="T23" fmla="*/ 309 h 358"/>
              <a:gd name="T24" fmla="*/ 229 w 303"/>
              <a:gd name="T25" fmla="*/ 309 h 358"/>
              <a:gd name="T26" fmla="*/ 218 w 303"/>
              <a:gd name="T27" fmla="*/ 313 h 358"/>
              <a:gd name="T28" fmla="*/ 211 w 303"/>
              <a:gd name="T29" fmla="*/ 316 h 358"/>
              <a:gd name="T30" fmla="*/ 222 w 303"/>
              <a:gd name="T31" fmla="*/ 316 h 358"/>
              <a:gd name="T32" fmla="*/ 211 w 303"/>
              <a:gd name="T33" fmla="*/ 320 h 358"/>
              <a:gd name="T34" fmla="*/ 194 w 303"/>
              <a:gd name="T35" fmla="*/ 323 h 358"/>
              <a:gd name="T36" fmla="*/ 180 w 303"/>
              <a:gd name="T37" fmla="*/ 330 h 358"/>
              <a:gd name="T38" fmla="*/ 162 w 303"/>
              <a:gd name="T39" fmla="*/ 330 h 358"/>
              <a:gd name="T40" fmla="*/ 148 w 303"/>
              <a:gd name="T41" fmla="*/ 334 h 358"/>
              <a:gd name="T42" fmla="*/ 130 w 303"/>
              <a:gd name="T43" fmla="*/ 337 h 358"/>
              <a:gd name="T44" fmla="*/ 120 w 303"/>
              <a:gd name="T45" fmla="*/ 341 h 358"/>
              <a:gd name="T46" fmla="*/ 102 w 303"/>
              <a:gd name="T47" fmla="*/ 344 h 358"/>
              <a:gd name="T48" fmla="*/ 88 w 303"/>
              <a:gd name="T49" fmla="*/ 348 h 358"/>
              <a:gd name="T50" fmla="*/ 71 w 303"/>
              <a:gd name="T51" fmla="*/ 351 h 358"/>
              <a:gd name="T52" fmla="*/ 57 w 303"/>
              <a:gd name="T53" fmla="*/ 355 h 358"/>
              <a:gd name="T54" fmla="*/ 42 w 303"/>
              <a:gd name="T55" fmla="*/ 358 h 358"/>
              <a:gd name="T56" fmla="*/ 39 w 303"/>
              <a:gd name="T57" fmla="*/ 351 h 358"/>
              <a:gd name="T58" fmla="*/ 49 w 303"/>
              <a:gd name="T59" fmla="*/ 348 h 358"/>
              <a:gd name="T60" fmla="*/ 60 w 303"/>
              <a:gd name="T61" fmla="*/ 344 h 358"/>
              <a:gd name="T62" fmla="*/ 78 w 303"/>
              <a:gd name="T63" fmla="*/ 344 h 358"/>
              <a:gd name="T64" fmla="*/ 92 w 303"/>
              <a:gd name="T65" fmla="*/ 337 h 358"/>
              <a:gd name="T66" fmla="*/ 106 w 303"/>
              <a:gd name="T67" fmla="*/ 334 h 358"/>
              <a:gd name="T68" fmla="*/ 113 w 303"/>
              <a:gd name="T69" fmla="*/ 330 h 358"/>
              <a:gd name="T70" fmla="*/ 127 w 303"/>
              <a:gd name="T71" fmla="*/ 327 h 358"/>
              <a:gd name="T72" fmla="*/ 127 w 303"/>
              <a:gd name="T73" fmla="*/ 327 h 358"/>
              <a:gd name="T74" fmla="*/ 134 w 303"/>
              <a:gd name="T75" fmla="*/ 323 h 358"/>
              <a:gd name="T76" fmla="*/ 141 w 303"/>
              <a:gd name="T77" fmla="*/ 327 h 358"/>
              <a:gd name="T78" fmla="*/ 148 w 303"/>
              <a:gd name="T79" fmla="*/ 323 h 358"/>
              <a:gd name="T80" fmla="*/ 152 w 303"/>
              <a:gd name="T81" fmla="*/ 323 h 358"/>
              <a:gd name="T82" fmla="*/ 144 w 303"/>
              <a:gd name="T83" fmla="*/ 313 h 358"/>
              <a:gd name="T84" fmla="*/ 144 w 303"/>
              <a:gd name="T85" fmla="*/ 306 h 358"/>
              <a:gd name="T86" fmla="*/ 141 w 303"/>
              <a:gd name="T87" fmla="*/ 292 h 358"/>
              <a:gd name="T88" fmla="*/ 137 w 303"/>
              <a:gd name="T89" fmla="*/ 281 h 358"/>
              <a:gd name="T90" fmla="*/ 127 w 303"/>
              <a:gd name="T91" fmla="*/ 253 h 358"/>
              <a:gd name="T92" fmla="*/ 123 w 303"/>
              <a:gd name="T93" fmla="*/ 235 h 358"/>
              <a:gd name="T94" fmla="*/ 113 w 303"/>
              <a:gd name="T95" fmla="*/ 211 h 358"/>
              <a:gd name="T96" fmla="*/ 95 w 303"/>
              <a:gd name="T97" fmla="*/ 193 h 358"/>
              <a:gd name="T98" fmla="*/ 81 w 303"/>
              <a:gd name="T99" fmla="*/ 176 h 358"/>
              <a:gd name="T100" fmla="*/ 74 w 303"/>
              <a:gd name="T101" fmla="*/ 151 h 358"/>
              <a:gd name="T102" fmla="*/ 64 w 303"/>
              <a:gd name="T103" fmla="*/ 133 h 358"/>
              <a:gd name="T104" fmla="*/ 46 w 303"/>
              <a:gd name="T105" fmla="*/ 130 h 358"/>
              <a:gd name="T106" fmla="*/ 28 w 303"/>
              <a:gd name="T107" fmla="*/ 116 h 358"/>
              <a:gd name="T108" fmla="*/ 28 w 303"/>
              <a:gd name="T109" fmla="*/ 95 h 358"/>
              <a:gd name="T110" fmla="*/ 14 w 303"/>
              <a:gd name="T111" fmla="*/ 73 h 358"/>
              <a:gd name="T112" fmla="*/ 7 w 303"/>
              <a:gd name="T113" fmla="*/ 59 h 358"/>
              <a:gd name="T114" fmla="*/ 49 w 303"/>
              <a:gd name="T115" fmla="*/ 45 h 358"/>
              <a:gd name="T116" fmla="*/ 116 w 303"/>
              <a:gd name="T117" fmla="*/ 38 h 358"/>
              <a:gd name="T118" fmla="*/ 173 w 303"/>
              <a:gd name="T119" fmla="*/ 7 h 358"/>
              <a:gd name="T120" fmla="*/ 225 w 303"/>
              <a:gd name="T121" fmla="*/ 0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3" h="358">
                <a:moveTo>
                  <a:pt x="236" y="313"/>
                </a:moveTo>
                <a:lnTo>
                  <a:pt x="236" y="313"/>
                </a:lnTo>
                <a:lnTo>
                  <a:pt x="232" y="313"/>
                </a:lnTo>
                <a:lnTo>
                  <a:pt x="232" y="313"/>
                </a:lnTo>
                <a:lnTo>
                  <a:pt x="229" y="313"/>
                </a:lnTo>
                <a:lnTo>
                  <a:pt x="229" y="313"/>
                </a:lnTo>
                <a:lnTo>
                  <a:pt x="229" y="313"/>
                </a:lnTo>
                <a:lnTo>
                  <a:pt x="225" y="316"/>
                </a:lnTo>
                <a:lnTo>
                  <a:pt x="222" y="316"/>
                </a:lnTo>
                <a:lnTo>
                  <a:pt x="222" y="313"/>
                </a:lnTo>
                <a:lnTo>
                  <a:pt x="222" y="313"/>
                </a:lnTo>
                <a:lnTo>
                  <a:pt x="229" y="313"/>
                </a:lnTo>
                <a:lnTo>
                  <a:pt x="229" y="313"/>
                </a:lnTo>
                <a:lnTo>
                  <a:pt x="229" y="309"/>
                </a:lnTo>
                <a:lnTo>
                  <a:pt x="232" y="309"/>
                </a:lnTo>
                <a:lnTo>
                  <a:pt x="236" y="309"/>
                </a:lnTo>
                <a:lnTo>
                  <a:pt x="236" y="309"/>
                </a:lnTo>
                <a:lnTo>
                  <a:pt x="236" y="309"/>
                </a:lnTo>
                <a:lnTo>
                  <a:pt x="239" y="309"/>
                </a:lnTo>
                <a:lnTo>
                  <a:pt x="243" y="313"/>
                </a:lnTo>
                <a:lnTo>
                  <a:pt x="247" y="313"/>
                </a:lnTo>
                <a:lnTo>
                  <a:pt x="243" y="313"/>
                </a:lnTo>
                <a:lnTo>
                  <a:pt x="239" y="313"/>
                </a:lnTo>
                <a:lnTo>
                  <a:pt x="239" y="313"/>
                </a:lnTo>
                <a:lnTo>
                  <a:pt x="236" y="313"/>
                </a:lnTo>
                <a:lnTo>
                  <a:pt x="236" y="313"/>
                </a:lnTo>
                <a:close/>
                <a:moveTo>
                  <a:pt x="236" y="7"/>
                </a:moveTo>
                <a:lnTo>
                  <a:pt x="254" y="17"/>
                </a:lnTo>
                <a:lnTo>
                  <a:pt x="268" y="21"/>
                </a:lnTo>
                <a:lnTo>
                  <a:pt x="275" y="28"/>
                </a:lnTo>
                <a:lnTo>
                  <a:pt x="285" y="31"/>
                </a:lnTo>
                <a:lnTo>
                  <a:pt x="299" y="38"/>
                </a:lnTo>
                <a:lnTo>
                  <a:pt x="303" y="52"/>
                </a:lnTo>
                <a:lnTo>
                  <a:pt x="292" y="63"/>
                </a:lnTo>
                <a:lnTo>
                  <a:pt x="282" y="70"/>
                </a:lnTo>
                <a:lnTo>
                  <a:pt x="275" y="70"/>
                </a:lnTo>
                <a:lnTo>
                  <a:pt x="275" y="84"/>
                </a:lnTo>
                <a:lnTo>
                  <a:pt x="271" y="95"/>
                </a:lnTo>
                <a:lnTo>
                  <a:pt x="271" y="102"/>
                </a:lnTo>
                <a:lnTo>
                  <a:pt x="264" y="105"/>
                </a:lnTo>
                <a:lnTo>
                  <a:pt x="264" y="116"/>
                </a:lnTo>
                <a:lnTo>
                  <a:pt x="264" y="130"/>
                </a:lnTo>
                <a:lnTo>
                  <a:pt x="268" y="144"/>
                </a:lnTo>
                <a:lnTo>
                  <a:pt x="268" y="161"/>
                </a:lnTo>
                <a:lnTo>
                  <a:pt x="268" y="172"/>
                </a:lnTo>
                <a:lnTo>
                  <a:pt x="268" y="183"/>
                </a:lnTo>
                <a:lnTo>
                  <a:pt x="264" y="193"/>
                </a:lnTo>
                <a:lnTo>
                  <a:pt x="261" y="200"/>
                </a:lnTo>
                <a:lnTo>
                  <a:pt x="254" y="207"/>
                </a:lnTo>
                <a:lnTo>
                  <a:pt x="250" y="218"/>
                </a:lnTo>
                <a:lnTo>
                  <a:pt x="239" y="239"/>
                </a:lnTo>
                <a:lnTo>
                  <a:pt x="239" y="246"/>
                </a:lnTo>
                <a:lnTo>
                  <a:pt x="239" y="256"/>
                </a:lnTo>
                <a:lnTo>
                  <a:pt x="243" y="263"/>
                </a:lnTo>
                <a:lnTo>
                  <a:pt x="247" y="271"/>
                </a:lnTo>
                <a:lnTo>
                  <a:pt x="254" y="278"/>
                </a:lnTo>
                <a:lnTo>
                  <a:pt x="254" y="278"/>
                </a:lnTo>
                <a:lnTo>
                  <a:pt x="254" y="285"/>
                </a:lnTo>
                <a:lnTo>
                  <a:pt x="250" y="292"/>
                </a:lnTo>
                <a:lnTo>
                  <a:pt x="257" y="299"/>
                </a:lnTo>
                <a:lnTo>
                  <a:pt x="257" y="299"/>
                </a:lnTo>
                <a:lnTo>
                  <a:pt x="264" y="313"/>
                </a:lnTo>
                <a:lnTo>
                  <a:pt x="264" y="313"/>
                </a:lnTo>
                <a:lnTo>
                  <a:pt x="257" y="313"/>
                </a:lnTo>
                <a:lnTo>
                  <a:pt x="257" y="313"/>
                </a:lnTo>
                <a:lnTo>
                  <a:pt x="254" y="313"/>
                </a:lnTo>
                <a:lnTo>
                  <a:pt x="254" y="313"/>
                </a:lnTo>
                <a:lnTo>
                  <a:pt x="254" y="313"/>
                </a:lnTo>
                <a:lnTo>
                  <a:pt x="250" y="316"/>
                </a:lnTo>
                <a:lnTo>
                  <a:pt x="250" y="316"/>
                </a:lnTo>
                <a:lnTo>
                  <a:pt x="250" y="316"/>
                </a:lnTo>
                <a:lnTo>
                  <a:pt x="247" y="316"/>
                </a:lnTo>
                <a:lnTo>
                  <a:pt x="247" y="316"/>
                </a:lnTo>
                <a:lnTo>
                  <a:pt x="236" y="316"/>
                </a:lnTo>
                <a:lnTo>
                  <a:pt x="236" y="316"/>
                </a:lnTo>
                <a:lnTo>
                  <a:pt x="232" y="316"/>
                </a:lnTo>
                <a:lnTo>
                  <a:pt x="232" y="316"/>
                </a:lnTo>
                <a:lnTo>
                  <a:pt x="229" y="316"/>
                </a:lnTo>
                <a:lnTo>
                  <a:pt x="229" y="316"/>
                </a:lnTo>
                <a:lnTo>
                  <a:pt x="225" y="316"/>
                </a:lnTo>
                <a:lnTo>
                  <a:pt x="229" y="316"/>
                </a:lnTo>
                <a:lnTo>
                  <a:pt x="229" y="316"/>
                </a:lnTo>
                <a:lnTo>
                  <a:pt x="229" y="313"/>
                </a:lnTo>
                <a:lnTo>
                  <a:pt x="232" y="313"/>
                </a:lnTo>
                <a:lnTo>
                  <a:pt x="232" y="316"/>
                </a:lnTo>
                <a:lnTo>
                  <a:pt x="236" y="316"/>
                </a:lnTo>
                <a:lnTo>
                  <a:pt x="236" y="313"/>
                </a:lnTo>
                <a:lnTo>
                  <a:pt x="239" y="313"/>
                </a:lnTo>
                <a:lnTo>
                  <a:pt x="239" y="313"/>
                </a:lnTo>
                <a:lnTo>
                  <a:pt x="243" y="313"/>
                </a:lnTo>
                <a:lnTo>
                  <a:pt x="243" y="313"/>
                </a:lnTo>
                <a:lnTo>
                  <a:pt x="247" y="313"/>
                </a:lnTo>
                <a:lnTo>
                  <a:pt x="247" y="313"/>
                </a:lnTo>
                <a:lnTo>
                  <a:pt x="247" y="313"/>
                </a:lnTo>
                <a:lnTo>
                  <a:pt x="243" y="309"/>
                </a:lnTo>
                <a:lnTo>
                  <a:pt x="243" y="309"/>
                </a:lnTo>
                <a:lnTo>
                  <a:pt x="239" y="309"/>
                </a:lnTo>
                <a:lnTo>
                  <a:pt x="239" y="309"/>
                </a:lnTo>
                <a:lnTo>
                  <a:pt x="239" y="309"/>
                </a:lnTo>
                <a:lnTo>
                  <a:pt x="236" y="309"/>
                </a:lnTo>
                <a:lnTo>
                  <a:pt x="232" y="309"/>
                </a:lnTo>
                <a:lnTo>
                  <a:pt x="232" y="309"/>
                </a:lnTo>
                <a:lnTo>
                  <a:pt x="229" y="309"/>
                </a:lnTo>
                <a:lnTo>
                  <a:pt x="229" y="309"/>
                </a:lnTo>
                <a:lnTo>
                  <a:pt x="229" y="313"/>
                </a:lnTo>
                <a:lnTo>
                  <a:pt x="229" y="313"/>
                </a:lnTo>
                <a:lnTo>
                  <a:pt x="225" y="309"/>
                </a:lnTo>
                <a:lnTo>
                  <a:pt x="225" y="309"/>
                </a:lnTo>
                <a:lnTo>
                  <a:pt x="222" y="313"/>
                </a:lnTo>
                <a:lnTo>
                  <a:pt x="218" y="313"/>
                </a:lnTo>
                <a:lnTo>
                  <a:pt x="218" y="313"/>
                </a:lnTo>
                <a:lnTo>
                  <a:pt x="218" y="313"/>
                </a:lnTo>
                <a:lnTo>
                  <a:pt x="215" y="313"/>
                </a:lnTo>
                <a:lnTo>
                  <a:pt x="215" y="316"/>
                </a:lnTo>
                <a:lnTo>
                  <a:pt x="211" y="316"/>
                </a:lnTo>
                <a:lnTo>
                  <a:pt x="211" y="316"/>
                </a:lnTo>
                <a:lnTo>
                  <a:pt x="211" y="316"/>
                </a:lnTo>
                <a:lnTo>
                  <a:pt x="208" y="316"/>
                </a:lnTo>
                <a:lnTo>
                  <a:pt x="211" y="316"/>
                </a:lnTo>
                <a:lnTo>
                  <a:pt x="211" y="316"/>
                </a:lnTo>
                <a:lnTo>
                  <a:pt x="215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16"/>
                </a:lnTo>
                <a:lnTo>
                  <a:pt x="222" y="316"/>
                </a:lnTo>
                <a:lnTo>
                  <a:pt x="225" y="316"/>
                </a:lnTo>
                <a:lnTo>
                  <a:pt x="222" y="316"/>
                </a:lnTo>
                <a:lnTo>
                  <a:pt x="222" y="316"/>
                </a:lnTo>
                <a:lnTo>
                  <a:pt x="222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20"/>
                </a:lnTo>
                <a:lnTo>
                  <a:pt x="215" y="320"/>
                </a:lnTo>
                <a:lnTo>
                  <a:pt x="215" y="320"/>
                </a:lnTo>
                <a:lnTo>
                  <a:pt x="211" y="320"/>
                </a:lnTo>
                <a:lnTo>
                  <a:pt x="211" y="323"/>
                </a:lnTo>
                <a:lnTo>
                  <a:pt x="201" y="323"/>
                </a:lnTo>
                <a:lnTo>
                  <a:pt x="201" y="323"/>
                </a:lnTo>
                <a:lnTo>
                  <a:pt x="197" y="323"/>
                </a:lnTo>
                <a:lnTo>
                  <a:pt x="197" y="323"/>
                </a:lnTo>
                <a:lnTo>
                  <a:pt x="194" y="323"/>
                </a:lnTo>
                <a:lnTo>
                  <a:pt x="194" y="323"/>
                </a:lnTo>
                <a:lnTo>
                  <a:pt x="194" y="323"/>
                </a:lnTo>
                <a:lnTo>
                  <a:pt x="190" y="323"/>
                </a:lnTo>
                <a:lnTo>
                  <a:pt x="187" y="323"/>
                </a:lnTo>
                <a:lnTo>
                  <a:pt x="187" y="327"/>
                </a:lnTo>
                <a:lnTo>
                  <a:pt x="187" y="327"/>
                </a:lnTo>
                <a:lnTo>
                  <a:pt x="183" y="327"/>
                </a:lnTo>
                <a:lnTo>
                  <a:pt x="180" y="327"/>
                </a:lnTo>
                <a:lnTo>
                  <a:pt x="180" y="330"/>
                </a:lnTo>
                <a:lnTo>
                  <a:pt x="180" y="330"/>
                </a:lnTo>
                <a:lnTo>
                  <a:pt x="176" y="330"/>
                </a:lnTo>
                <a:lnTo>
                  <a:pt x="176" y="330"/>
                </a:lnTo>
                <a:lnTo>
                  <a:pt x="173" y="330"/>
                </a:lnTo>
                <a:lnTo>
                  <a:pt x="173" y="330"/>
                </a:lnTo>
                <a:lnTo>
                  <a:pt x="169" y="330"/>
                </a:lnTo>
                <a:lnTo>
                  <a:pt x="169" y="330"/>
                </a:lnTo>
                <a:lnTo>
                  <a:pt x="162" y="330"/>
                </a:lnTo>
                <a:lnTo>
                  <a:pt x="162" y="330"/>
                </a:lnTo>
                <a:lnTo>
                  <a:pt x="159" y="330"/>
                </a:lnTo>
                <a:lnTo>
                  <a:pt x="159" y="334"/>
                </a:lnTo>
                <a:lnTo>
                  <a:pt x="155" y="334"/>
                </a:lnTo>
                <a:lnTo>
                  <a:pt x="155" y="334"/>
                </a:lnTo>
                <a:lnTo>
                  <a:pt x="148" y="334"/>
                </a:lnTo>
                <a:lnTo>
                  <a:pt x="148" y="334"/>
                </a:lnTo>
                <a:lnTo>
                  <a:pt x="148" y="334"/>
                </a:lnTo>
                <a:lnTo>
                  <a:pt x="148" y="334"/>
                </a:lnTo>
                <a:lnTo>
                  <a:pt x="144" y="334"/>
                </a:lnTo>
                <a:lnTo>
                  <a:pt x="141" y="337"/>
                </a:lnTo>
                <a:lnTo>
                  <a:pt x="141" y="337"/>
                </a:lnTo>
                <a:lnTo>
                  <a:pt x="137" y="337"/>
                </a:lnTo>
                <a:lnTo>
                  <a:pt x="134" y="337"/>
                </a:lnTo>
                <a:lnTo>
                  <a:pt x="134" y="337"/>
                </a:lnTo>
                <a:lnTo>
                  <a:pt x="130" y="337"/>
                </a:lnTo>
                <a:lnTo>
                  <a:pt x="130" y="337"/>
                </a:lnTo>
                <a:lnTo>
                  <a:pt x="127" y="337"/>
                </a:lnTo>
                <a:lnTo>
                  <a:pt x="127" y="341"/>
                </a:lnTo>
                <a:lnTo>
                  <a:pt x="123" y="341"/>
                </a:lnTo>
                <a:lnTo>
                  <a:pt x="123" y="341"/>
                </a:lnTo>
                <a:lnTo>
                  <a:pt x="123" y="341"/>
                </a:lnTo>
                <a:lnTo>
                  <a:pt x="123" y="341"/>
                </a:lnTo>
                <a:lnTo>
                  <a:pt x="120" y="341"/>
                </a:lnTo>
                <a:lnTo>
                  <a:pt x="120" y="341"/>
                </a:lnTo>
                <a:lnTo>
                  <a:pt x="116" y="341"/>
                </a:lnTo>
                <a:lnTo>
                  <a:pt x="113" y="344"/>
                </a:lnTo>
                <a:lnTo>
                  <a:pt x="113" y="344"/>
                </a:lnTo>
                <a:lnTo>
                  <a:pt x="113" y="344"/>
                </a:lnTo>
                <a:lnTo>
                  <a:pt x="106" y="344"/>
                </a:lnTo>
                <a:lnTo>
                  <a:pt x="106" y="344"/>
                </a:lnTo>
                <a:lnTo>
                  <a:pt x="102" y="344"/>
                </a:lnTo>
                <a:lnTo>
                  <a:pt x="102" y="344"/>
                </a:lnTo>
                <a:lnTo>
                  <a:pt x="99" y="344"/>
                </a:lnTo>
                <a:lnTo>
                  <a:pt x="99" y="344"/>
                </a:lnTo>
                <a:lnTo>
                  <a:pt x="95" y="344"/>
                </a:lnTo>
                <a:lnTo>
                  <a:pt x="95" y="348"/>
                </a:lnTo>
                <a:lnTo>
                  <a:pt x="92" y="348"/>
                </a:lnTo>
                <a:lnTo>
                  <a:pt x="92" y="348"/>
                </a:lnTo>
                <a:lnTo>
                  <a:pt x="88" y="348"/>
                </a:lnTo>
                <a:lnTo>
                  <a:pt x="88" y="348"/>
                </a:lnTo>
                <a:lnTo>
                  <a:pt x="85" y="348"/>
                </a:lnTo>
                <a:lnTo>
                  <a:pt x="85" y="348"/>
                </a:lnTo>
                <a:lnTo>
                  <a:pt x="81" y="348"/>
                </a:lnTo>
                <a:lnTo>
                  <a:pt x="81" y="348"/>
                </a:lnTo>
                <a:lnTo>
                  <a:pt x="78" y="348"/>
                </a:lnTo>
                <a:lnTo>
                  <a:pt x="74" y="351"/>
                </a:lnTo>
                <a:lnTo>
                  <a:pt x="71" y="351"/>
                </a:lnTo>
                <a:lnTo>
                  <a:pt x="71" y="351"/>
                </a:lnTo>
                <a:lnTo>
                  <a:pt x="71" y="351"/>
                </a:lnTo>
                <a:lnTo>
                  <a:pt x="67" y="351"/>
                </a:lnTo>
                <a:lnTo>
                  <a:pt x="64" y="351"/>
                </a:lnTo>
                <a:lnTo>
                  <a:pt x="64" y="351"/>
                </a:lnTo>
                <a:lnTo>
                  <a:pt x="64" y="351"/>
                </a:lnTo>
                <a:lnTo>
                  <a:pt x="60" y="355"/>
                </a:lnTo>
                <a:lnTo>
                  <a:pt x="57" y="355"/>
                </a:lnTo>
                <a:lnTo>
                  <a:pt x="57" y="355"/>
                </a:lnTo>
                <a:lnTo>
                  <a:pt x="53" y="355"/>
                </a:lnTo>
                <a:lnTo>
                  <a:pt x="53" y="355"/>
                </a:lnTo>
                <a:lnTo>
                  <a:pt x="49" y="355"/>
                </a:lnTo>
                <a:lnTo>
                  <a:pt x="49" y="355"/>
                </a:lnTo>
                <a:lnTo>
                  <a:pt x="46" y="355"/>
                </a:lnTo>
                <a:lnTo>
                  <a:pt x="46" y="355"/>
                </a:lnTo>
                <a:lnTo>
                  <a:pt x="46" y="355"/>
                </a:lnTo>
                <a:lnTo>
                  <a:pt x="42" y="358"/>
                </a:lnTo>
                <a:lnTo>
                  <a:pt x="39" y="358"/>
                </a:lnTo>
                <a:lnTo>
                  <a:pt x="39" y="358"/>
                </a:lnTo>
                <a:lnTo>
                  <a:pt x="39" y="358"/>
                </a:lnTo>
                <a:lnTo>
                  <a:pt x="35" y="358"/>
                </a:lnTo>
                <a:lnTo>
                  <a:pt x="35" y="355"/>
                </a:lnTo>
                <a:lnTo>
                  <a:pt x="35" y="355"/>
                </a:lnTo>
                <a:lnTo>
                  <a:pt x="35" y="351"/>
                </a:lnTo>
                <a:lnTo>
                  <a:pt x="39" y="351"/>
                </a:lnTo>
                <a:lnTo>
                  <a:pt x="39" y="348"/>
                </a:lnTo>
                <a:lnTo>
                  <a:pt x="39" y="348"/>
                </a:lnTo>
                <a:lnTo>
                  <a:pt x="42" y="348"/>
                </a:lnTo>
                <a:lnTo>
                  <a:pt x="42" y="348"/>
                </a:lnTo>
                <a:lnTo>
                  <a:pt x="46" y="348"/>
                </a:lnTo>
                <a:lnTo>
                  <a:pt x="46" y="348"/>
                </a:lnTo>
                <a:lnTo>
                  <a:pt x="46" y="348"/>
                </a:lnTo>
                <a:lnTo>
                  <a:pt x="49" y="348"/>
                </a:lnTo>
                <a:lnTo>
                  <a:pt x="49" y="348"/>
                </a:lnTo>
                <a:lnTo>
                  <a:pt x="49" y="348"/>
                </a:lnTo>
                <a:lnTo>
                  <a:pt x="53" y="344"/>
                </a:lnTo>
                <a:lnTo>
                  <a:pt x="53" y="344"/>
                </a:lnTo>
                <a:lnTo>
                  <a:pt x="57" y="344"/>
                </a:lnTo>
                <a:lnTo>
                  <a:pt x="57" y="348"/>
                </a:lnTo>
                <a:lnTo>
                  <a:pt x="57" y="348"/>
                </a:lnTo>
                <a:lnTo>
                  <a:pt x="60" y="344"/>
                </a:lnTo>
                <a:lnTo>
                  <a:pt x="64" y="344"/>
                </a:lnTo>
                <a:lnTo>
                  <a:pt x="64" y="344"/>
                </a:lnTo>
                <a:lnTo>
                  <a:pt x="64" y="344"/>
                </a:lnTo>
                <a:lnTo>
                  <a:pt x="67" y="344"/>
                </a:lnTo>
                <a:lnTo>
                  <a:pt x="71" y="341"/>
                </a:lnTo>
                <a:lnTo>
                  <a:pt x="71" y="341"/>
                </a:lnTo>
                <a:lnTo>
                  <a:pt x="74" y="344"/>
                </a:lnTo>
                <a:lnTo>
                  <a:pt x="78" y="344"/>
                </a:lnTo>
                <a:lnTo>
                  <a:pt x="85" y="337"/>
                </a:lnTo>
                <a:lnTo>
                  <a:pt x="85" y="337"/>
                </a:lnTo>
                <a:lnTo>
                  <a:pt x="85" y="337"/>
                </a:lnTo>
                <a:lnTo>
                  <a:pt x="85" y="337"/>
                </a:lnTo>
                <a:lnTo>
                  <a:pt x="88" y="337"/>
                </a:lnTo>
                <a:lnTo>
                  <a:pt x="88" y="337"/>
                </a:lnTo>
                <a:lnTo>
                  <a:pt x="92" y="337"/>
                </a:lnTo>
                <a:lnTo>
                  <a:pt x="92" y="337"/>
                </a:lnTo>
                <a:lnTo>
                  <a:pt x="92" y="337"/>
                </a:lnTo>
                <a:lnTo>
                  <a:pt x="92" y="337"/>
                </a:lnTo>
                <a:lnTo>
                  <a:pt x="99" y="337"/>
                </a:lnTo>
                <a:lnTo>
                  <a:pt x="99" y="337"/>
                </a:lnTo>
                <a:lnTo>
                  <a:pt x="99" y="337"/>
                </a:lnTo>
                <a:lnTo>
                  <a:pt x="102" y="337"/>
                </a:lnTo>
                <a:lnTo>
                  <a:pt x="106" y="334"/>
                </a:lnTo>
                <a:lnTo>
                  <a:pt x="106" y="334"/>
                </a:lnTo>
                <a:lnTo>
                  <a:pt x="106" y="334"/>
                </a:lnTo>
                <a:lnTo>
                  <a:pt x="106" y="334"/>
                </a:lnTo>
                <a:lnTo>
                  <a:pt x="109" y="334"/>
                </a:lnTo>
                <a:lnTo>
                  <a:pt x="109" y="334"/>
                </a:lnTo>
                <a:lnTo>
                  <a:pt x="113" y="334"/>
                </a:lnTo>
                <a:lnTo>
                  <a:pt x="113" y="334"/>
                </a:lnTo>
                <a:lnTo>
                  <a:pt x="113" y="330"/>
                </a:lnTo>
                <a:lnTo>
                  <a:pt x="113" y="330"/>
                </a:lnTo>
                <a:lnTo>
                  <a:pt x="120" y="330"/>
                </a:lnTo>
                <a:lnTo>
                  <a:pt x="123" y="330"/>
                </a:lnTo>
                <a:lnTo>
                  <a:pt x="123" y="330"/>
                </a:lnTo>
                <a:lnTo>
                  <a:pt x="127" y="330"/>
                </a:lnTo>
                <a:lnTo>
                  <a:pt x="127" y="330"/>
                </a:lnTo>
                <a:lnTo>
                  <a:pt x="127" y="327"/>
                </a:lnTo>
                <a:lnTo>
                  <a:pt x="127" y="327"/>
                </a:lnTo>
                <a:lnTo>
                  <a:pt x="127" y="327"/>
                </a:lnTo>
                <a:lnTo>
                  <a:pt x="127" y="330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27" y="327"/>
                </a:lnTo>
                <a:lnTo>
                  <a:pt x="127" y="327"/>
                </a:lnTo>
                <a:lnTo>
                  <a:pt x="130" y="323"/>
                </a:lnTo>
                <a:lnTo>
                  <a:pt x="130" y="323"/>
                </a:lnTo>
                <a:lnTo>
                  <a:pt x="130" y="323"/>
                </a:lnTo>
                <a:lnTo>
                  <a:pt x="130" y="327"/>
                </a:lnTo>
                <a:lnTo>
                  <a:pt x="130" y="327"/>
                </a:lnTo>
                <a:lnTo>
                  <a:pt x="134" y="323"/>
                </a:lnTo>
                <a:lnTo>
                  <a:pt x="134" y="323"/>
                </a:lnTo>
                <a:lnTo>
                  <a:pt x="137" y="323"/>
                </a:lnTo>
                <a:lnTo>
                  <a:pt x="137" y="320"/>
                </a:lnTo>
                <a:lnTo>
                  <a:pt x="137" y="320"/>
                </a:lnTo>
                <a:lnTo>
                  <a:pt x="137" y="323"/>
                </a:lnTo>
                <a:lnTo>
                  <a:pt x="137" y="323"/>
                </a:lnTo>
                <a:lnTo>
                  <a:pt x="141" y="323"/>
                </a:lnTo>
                <a:lnTo>
                  <a:pt x="141" y="323"/>
                </a:lnTo>
                <a:lnTo>
                  <a:pt x="141" y="327"/>
                </a:lnTo>
                <a:lnTo>
                  <a:pt x="141" y="327"/>
                </a:lnTo>
                <a:lnTo>
                  <a:pt x="141" y="327"/>
                </a:lnTo>
                <a:lnTo>
                  <a:pt x="144" y="327"/>
                </a:lnTo>
                <a:lnTo>
                  <a:pt x="144" y="327"/>
                </a:lnTo>
                <a:lnTo>
                  <a:pt x="144" y="327"/>
                </a:lnTo>
                <a:lnTo>
                  <a:pt x="144" y="323"/>
                </a:lnTo>
                <a:lnTo>
                  <a:pt x="144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52" y="323"/>
                </a:lnTo>
                <a:lnTo>
                  <a:pt x="152" y="323"/>
                </a:lnTo>
                <a:lnTo>
                  <a:pt x="155" y="323"/>
                </a:lnTo>
                <a:lnTo>
                  <a:pt x="155" y="323"/>
                </a:lnTo>
                <a:lnTo>
                  <a:pt x="155" y="320"/>
                </a:lnTo>
                <a:lnTo>
                  <a:pt x="148" y="316"/>
                </a:lnTo>
                <a:lnTo>
                  <a:pt x="144" y="313"/>
                </a:lnTo>
                <a:lnTo>
                  <a:pt x="144" y="313"/>
                </a:lnTo>
                <a:lnTo>
                  <a:pt x="144" y="313"/>
                </a:lnTo>
                <a:lnTo>
                  <a:pt x="144" y="309"/>
                </a:lnTo>
                <a:lnTo>
                  <a:pt x="141" y="309"/>
                </a:lnTo>
                <a:lnTo>
                  <a:pt x="141" y="309"/>
                </a:lnTo>
                <a:lnTo>
                  <a:pt x="141" y="309"/>
                </a:lnTo>
                <a:lnTo>
                  <a:pt x="141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299"/>
                </a:lnTo>
                <a:lnTo>
                  <a:pt x="144" y="299"/>
                </a:lnTo>
                <a:lnTo>
                  <a:pt x="144" y="295"/>
                </a:lnTo>
                <a:lnTo>
                  <a:pt x="141" y="295"/>
                </a:lnTo>
                <a:lnTo>
                  <a:pt x="144" y="292"/>
                </a:lnTo>
                <a:lnTo>
                  <a:pt x="144" y="292"/>
                </a:lnTo>
                <a:lnTo>
                  <a:pt x="141" y="292"/>
                </a:lnTo>
                <a:lnTo>
                  <a:pt x="141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88"/>
                </a:lnTo>
                <a:lnTo>
                  <a:pt x="137" y="285"/>
                </a:lnTo>
                <a:lnTo>
                  <a:pt x="137" y="281"/>
                </a:lnTo>
                <a:lnTo>
                  <a:pt x="137" y="278"/>
                </a:lnTo>
                <a:lnTo>
                  <a:pt x="134" y="274"/>
                </a:lnTo>
                <a:lnTo>
                  <a:pt x="134" y="271"/>
                </a:lnTo>
                <a:lnTo>
                  <a:pt x="130" y="267"/>
                </a:lnTo>
                <a:lnTo>
                  <a:pt x="130" y="267"/>
                </a:lnTo>
                <a:lnTo>
                  <a:pt x="130" y="260"/>
                </a:lnTo>
                <a:lnTo>
                  <a:pt x="130" y="256"/>
                </a:lnTo>
                <a:lnTo>
                  <a:pt x="127" y="253"/>
                </a:lnTo>
                <a:lnTo>
                  <a:pt x="127" y="253"/>
                </a:lnTo>
                <a:lnTo>
                  <a:pt x="127" y="249"/>
                </a:lnTo>
                <a:lnTo>
                  <a:pt x="127" y="246"/>
                </a:lnTo>
                <a:lnTo>
                  <a:pt x="130" y="242"/>
                </a:lnTo>
                <a:lnTo>
                  <a:pt x="130" y="239"/>
                </a:lnTo>
                <a:lnTo>
                  <a:pt x="127" y="239"/>
                </a:lnTo>
                <a:lnTo>
                  <a:pt x="127" y="235"/>
                </a:lnTo>
                <a:lnTo>
                  <a:pt x="123" y="235"/>
                </a:lnTo>
                <a:lnTo>
                  <a:pt x="120" y="232"/>
                </a:lnTo>
                <a:lnTo>
                  <a:pt x="116" y="232"/>
                </a:lnTo>
                <a:lnTo>
                  <a:pt x="116" y="228"/>
                </a:lnTo>
                <a:lnTo>
                  <a:pt x="116" y="221"/>
                </a:lnTo>
                <a:lnTo>
                  <a:pt x="116" y="218"/>
                </a:lnTo>
                <a:lnTo>
                  <a:pt x="116" y="214"/>
                </a:lnTo>
                <a:lnTo>
                  <a:pt x="113" y="211"/>
                </a:lnTo>
                <a:lnTo>
                  <a:pt x="113" y="211"/>
                </a:lnTo>
                <a:lnTo>
                  <a:pt x="109" y="207"/>
                </a:lnTo>
                <a:lnTo>
                  <a:pt x="106" y="204"/>
                </a:lnTo>
                <a:lnTo>
                  <a:pt x="106" y="204"/>
                </a:lnTo>
                <a:lnTo>
                  <a:pt x="106" y="200"/>
                </a:lnTo>
                <a:lnTo>
                  <a:pt x="102" y="197"/>
                </a:lnTo>
                <a:lnTo>
                  <a:pt x="102" y="193"/>
                </a:lnTo>
                <a:lnTo>
                  <a:pt x="99" y="193"/>
                </a:lnTo>
                <a:lnTo>
                  <a:pt x="95" y="193"/>
                </a:lnTo>
                <a:lnTo>
                  <a:pt x="92" y="193"/>
                </a:lnTo>
                <a:lnTo>
                  <a:pt x="88" y="193"/>
                </a:lnTo>
                <a:lnTo>
                  <a:pt x="85" y="190"/>
                </a:lnTo>
                <a:lnTo>
                  <a:pt x="81" y="186"/>
                </a:lnTo>
                <a:lnTo>
                  <a:pt x="81" y="186"/>
                </a:lnTo>
                <a:lnTo>
                  <a:pt x="81" y="183"/>
                </a:lnTo>
                <a:lnTo>
                  <a:pt x="81" y="179"/>
                </a:lnTo>
                <a:lnTo>
                  <a:pt x="81" y="176"/>
                </a:lnTo>
                <a:lnTo>
                  <a:pt x="81" y="172"/>
                </a:lnTo>
                <a:lnTo>
                  <a:pt x="81" y="168"/>
                </a:lnTo>
                <a:lnTo>
                  <a:pt x="81" y="165"/>
                </a:lnTo>
                <a:lnTo>
                  <a:pt x="81" y="161"/>
                </a:lnTo>
                <a:lnTo>
                  <a:pt x="81" y="158"/>
                </a:lnTo>
                <a:lnTo>
                  <a:pt x="81" y="154"/>
                </a:lnTo>
                <a:lnTo>
                  <a:pt x="78" y="151"/>
                </a:lnTo>
                <a:lnTo>
                  <a:pt x="74" y="151"/>
                </a:lnTo>
                <a:lnTo>
                  <a:pt x="71" y="151"/>
                </a:lnTo>
                <a:lnTo>
                  <a:pt x="67" y="151"/>
                </a:lnTo>
                <a:lnTo>
                  <a:pt x="64" y="147"/>
                </a:lnTo>
                <a:lnTo>
                  <a:pt x="64" y="144"/>
                </a:lnTo>
                <a:lnTo>
                  <a:pt x="64" y="140"/>
                </a:lnTo>
                <a:lnTo>
                  <a:pt x="64" y="137"/>
                </a:lnTo>
                <a:lnTo>
                  <a:pt x="64" y="137"/>
                </a:lnTo>
                <a:lnTo>
                  <a:pt x="64" y="133"/>
                </a:lnTo>
                <a:lnTo>
                  <a:pt x="60" y="130"/>
                </a:lnTo>
                <a:lnTo>
                  <a:pt x="57" y="133"/>
                </a:lnTo>
                <a:lnTo>
                  <a:pt x="53" y="137"/>
                </a:lnTo>
                <a:lnTo>
                  <a:pt x="53" y="137"/>
                </a:lnTo>
                <a:lnTo>
                  <a:pt x="49" y="140"/>
                </a:lnTo>
                <a:lnTo>
                  <a:pt x="49" y="137"/>
                </a:lnTo>
                <a:lnTo>
                  <a:pt x="46" y="133"/>
                </a:lnTo>
                <a:lnTo>
                  <a:pt x="46" y="130"/>
                </a:lnTo>
                <a:lnTo>
                  <a:pt x="42" y="126"/>
                </a:lnTo>
                <a:lnTo>
                  <a:pt x="39" y="126"/>
                </a:lnTo>
                <a:lnTo>
                  <a:pt x="35" y="126"/>
                </a:lnTo>
                <a:lnTo>
                  <a:pt x="32" y="126"/>
                </a:lnTo>
                <a:lnTo>
                  <a:pt x="28" y="123"/>
                </a:lnTo>
                <a:lnTo>
                  <a:pt x="28" y="123"/>
                </a:lnTo>
                <a:lnTo>
                  <a:pt x="28" y="119"/>
                </a:lnTo>
                <a:lnTo>
                  <a:pt x="28" y="116"/>
                </a:lnTo>
                <a:lnTo>
                  <a:pt x="28" y="112"/>
                </a:lnTo>
                <a:lnTo>
                  <a:pt x="28" y="109"/>
                </a:lnTo>
                <a:lnTo>
                  <a:pt x="25" y="105"/>
                </a:lnTo>
                <a:lnTo>
                  <a:pt x="21" y="105"/>
                </a:lnTo>
                <a:lnTo>
                  <a:pt x="18" y="102"/>
                </a:lnTo>
                <a:lnTo>
                  <a:pt x="21" y="98"/>
                </a:lnTo>
                <a:lnTo>
                  <a:pt x="25" y="95"/>
                </a:lnTo>
                <a:lnTo>
                  <a:pt x="28" y="95"/>
                </a:lnTo>
                <a:lnTo>
                  <a:pt x="25" y="91"/>
                </a:lnTo>
                <a:lnTo>
                  <a:pt x="25" y="88"/>
                </a:lnTo>
                <a:lnTo>
                  <a:pt x="25" y="84"/>
                </a:lnTo>
                <a:lnTo>
                  <a:pt x="25" y="84"/>
                </a:lnTo>
                <a:lnTo>
                  <a:pt x="18" y="81"/>
                </a:lnTo>
                <a:lnTo>
                  <a:pt x="14" y="81"/>
                </a:lnTo>
                <a:lnTo>
                  <a:pt x="14" y="81"/>
                </a:lnTo>
                <a:lnTo>
                  <a:pt x="14" y="73"/>
                </a:lnTo>
                <a:lnTo>
                  <a:pt x="11" y="73"/>
                </a:lnTo>
                <a:lnTo>
                  <a:pt x="7" y="73"/>
                </a:lnTo>
                <a:lnTo>
                  <a:pt x="4" y="73"/>
                </a:lnTo>
                <a:lnTo>
                  <a:pt x="0" y="70"/>
                </a:lnTo>
                <a:lnTo>
                  <a:pt x="0" y="66"/>
                </a:lnTo>
                <a:lnTo>
                  <a:pt x="0" y="63"/>
                </a:lnTo>
                <a:lnTo>
                  <a:pt x="7" y="63"/>
                </a:lnTo>
                <a:lnTo>
                  <a:pt x="7" y="59"/>
                </a:lnTo>
                <a:lnTo>
                  <a:pt x="11" y="56"/>
                </a:lnTo>
                <a:lnTo>
                  <a:pt x="11" y="56"/>
                </a:lnTo>
                <a:lnTo>
                  <a:pt x="11" y="52"/>
                </a:lnTo>
                <a:lnTo>
                  <a:pt x="11" y="49"/>
                </a:lnTo>
                <a:lnTo>
                  <a:pt x="11" y="45"/>
                </a:lnTo>
                <a:lnTo>
                  <a:pt x="14" y="45"/>
                </a:lnTo>
                <a:lnTo>
                  <a:pt x="39" y="45"/>
                </a:lnTo>
                <a:lnTo>
                  <a:pt x="49" y="45"/>
                </a:lnTo>
                <a:lnTo>
                  <a:pt x="57" y="45"/>
                </a:lnTo>
                <a:lnTo>
                  <a:pt x="67" y="45"/>
                </a:lnTo>
                <a:lnTo>
                  <a:pt x="74" y="45"/>
                </a:lnTo>
                <a:lnTo>
                  <a:pt x="85" y="42"/>
                </a:lnTo>
                <a:lnTo>
                  <a:pt x="92" y="38"/>
                </a:lnTo>
                <a:lnTo>
                  <a:pt x="99" y="38"/>
                </a:lnTo>
                <a:lnTo>
                  <a:pt x="109" y="38"/>
                </a:lnTo>
                <a:lnTo>
                  <a:pt x="116" y="38"/>
                </a:lnTo>
                <a:lnTo>
                  <a:pt x="123" y="31"/>
                </a:lnTo>
                <a:lnTo>
                  <a:pt x="130" y="24"/>
                </a:lnTo>
                <a:lnTo>
                  <a:pt x="134" y="17"/>
                </a:lnTo>
                <a:lnTo>
                  <a:pt x="144" y="21"/>
                </a:lnTo>
                <a:lnTo>
                  <a:pt x="152" y="17"/>
                </a:lnTo>
                <a:lnTo>
                  <a:pt x="159" y="14"/>
                </a:lnTo>
                <a:lnTo>
                  <a:pt x="166" y="10"/>
                </a:lnTo>
                <a:lnTo>
                  <a:pt x="173" y="7"/>
                </a:lnTo>
                <a:lnTo>
                  <a:pt x="180" y="7"/>
                </a:lnTo>
                <a:lnTo>
                  <a:pt x="187" y="7"/>
                </a:lnTo>
                <a:lnTo>
                  <a:pt x="204" y="10"/>
                </a:lnTo>
                <a:lnTo>
                  <a:pt x="215" y="10"/>
                </a:lnTo>
                <a:lnTo>
                  <a:pt x="218" y="7"/>
                </a:lnTo>
                <a:lnTo>
                  <a:pt x="218" y="7"/>
                </a:lnTo>
                <a:lnTo>
                  <a:pt x="222" y="7"/>
                </a:lnTo>
                <a:lnTo>
                  <a:pt x="225" y="0"/>
                </a:lnTo>
                <a:lnTo>
                  <a:pt x="229" y="3"/>
                </a:lnTo>
                <a:lnTo>
                  <a:pt x="236" y="7"/>
                </a:lnTo>
                <a:lnTo>
                  <a:pt x="236" y="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6492875" y="4892675"/>
            <a:ext cx="419100" cy="1230313"/>
          </a:xfrm>
          <a:custGeom>
            <a:avLst/>
            <a:gdLst>
              <a:gd name="T0" fmla="*/ 260 w 264"/>
              <a:gd name="T1" fmla="*/ 166 h 775"/>
              <a:gd name="T2" fmla="*/ 253 w 264"/>
              <a:gd name="T3" fmla="*/ 173 h 775"/>
              <a:gd name="T4" fmla="*/ 232 w 264"/>
              <a:gd name="T5" fmla="*/ 176 h 775"/>
              <a:gd name="T6" fmla="*/ 232 w 264"/>
              <a:gd name="T7" fmla="*/ 233 h 775"/>
              <a:gd name="T8" fmla="*/ 239 w 264"/>
              <a:gd name="T9" fmla="*/ 285 h 775"/>
              <a:gd name="T10" fmla="*/ 243 w 264"/>
              <a:gd name="T11" fmla="*/ 349 h 775"/>
              <a:gd name="T12" fmla="*/ 232 w 264"/>
              <a:gd name="T13" fmla="*/ 370 h 775"/>
              <a:gd name="T14" fmla="*/ 225 w 264"/>
              <a:gd name="T15" fmla="*/ 387 h 775"/>
              <a:gd name="T16" fmla="*/ 236 w 264"/>
              <a:gd name="T17" fmla="*/ 405 h 775"/>
              <a:gd name="T18" fmla="*/ 250 w 264"/>
              <a:gd name="T19" fmla="*/ 416 h 775"/>
              <a:gd name="T20" fmla="*/ 250 w 264"/>
              <a:gd name="T21" fmla="*/ 430 h 775"/>
              <a:gd name="T22" fmla="*/ 229 w 264"/>
              <a:gd name="T23" fmla="*/ 437 h 775"/>
              <a:gd name="T24" fmla="*/ 218 w 264"/>
              <a:gd name="T25" fmla="*/ 451 h 775"/>
              <a:gd name="T26" fmla="*/ 211 w 264"/>
              <a:gd name="T27" fmla="*/ 465 h 775"/>
              <a:gd name="T28" fmla="*/ 211 w 264"/>
              <a:gd name="T29" fmla="*/ 486 h 775"/>
              <a:gd name="T30" fmla="*/ 225 w 264"/>
              <a:gd name="T31" fmla="*/ 497 h 775"/>
              <a:gd name="T32" fmla="*/ 229 w 264"/>
              <a:gd name="T33" fmla="*/ 521 h 775"/>
              <a:gd name="T34" fmla="*/ 229 w 264"/>
              <a:gd name="T35" fmla="*/ 546 h 775"/>
              <a:gd name="T36" fmla="*/ 222 w 264"/>
              <a:gd name="T37" fmla="*/ 563 h 775"/>
              <a:gd name="T38" fmla="*/ 222 w 264"/>
              <a:gd name="T39" fmla="*/ 585 h 775"/>
              <a:gd name="T40" fmla="*/ 229 w 264"/>
              <a:gd name="T41" fmla="*/ 599 h 775"/>
              <a:gd name="T42" fmla="*/ 250 w 264"/>
              <a:gd name="T43" fmla="*/ 606 h 775"/>
              <a:gd name="T44" fmla="*/ 253 w 264"/>
              <a:gd name="T45" fmla="*/ 627 h 775"/>
              <a:gd name="T46" fmla="*/ 257 w 264"/>
              <a:gd name="T47" fmla="*/ 648 h 775"/>
              <a:gd name="T48" fmla="*/ 243 w 264"/>
              <a:gd name="T49" fmla="*/ 658 h 775"/>
              <a:gd name="T50" fmla="*/ 229 w 264"/>
              <a:gd name="T51" fmla="*/ 673 h 775"/>
              <a:gd name="T52" fmla="*/ 222 w 264"/>
              <a:gd name="T53" fmla="*/ 690 h 775"/>
              <a:gd name="T54" fmla="*/ 225 w 264"/>
              <a:gd name="T55" fmla="*/ 711 h 775"/>
              <a:gd name="T56" fmla="*/ 229 w 264"/>
              <a:gd name="T57" fmla="*/ 729 h 775"/>
              <a:gd name="T58" fmla="*/ 222 w 264"/>
              <a:gd name="T59" fmla="*/ 750 h 775"/>
              <a:gd name="T60" fmla="*/ 215 w 264"/>
              <a:gd name="T61" fmla="*/ 768 h 775"/>
              <a:gd name="T62" fmla="*/ 187 w 264"/>
              <a:gd name="T63" fmla="*/ 736 h 775"/>
              <a:gd name="T64" fmla="*/ 165 w 264"/>
              <a:gd name="T65" fmla="*/ 701 h 775"/>
              <a:gd name="T66" fmla="*/ 127 w 264"/>
              <a:gd name="T67" fmla="*/ 683 h 775"/>
              <a:gd name="T68" fmla="*/ 109 w 264"/>
              <a:gd name="T69" fmla="*/ 665 h 775"/>
              <a:gd name="T70" fmla="*/ 113 w 264"/>
              <a:gd name="T71" fmla="*/ 609 h 775"/>
              <a:gd name="T72" fmla="*/ 109 w 264"/>
              <a:gd name="T73" fmla="*/ 563 h 775"/>
              <a:gd name="T74" fmla="*/ 95 w 264"/>
              <a:gd name="T75" fmla="*/ 528 h 775"/>
              <a:gd name="T76" fmla="*/ 67 w 264"/>
              <a:gd name="T77" fmla="*/ 511 h 775"/>
              <a:gd name="T78" fmla="*/ 74 w 264"/>
              <a:gd name="T79" fmla="*/ 472 h 775"/>
              <a:gd name="T80" fmla="*/ 95 w 264"/>
              <a:gd name="T81" fmla="*/ 412 h 775"/>
              <a:gd name="T82" fmla="*/ 77 w 264"/>
              <a:gd name="T83" fmla="*/ 349 h 775"/>
              <a:gd name="T84" fmla="*/ 63 w 264"/>
              <a:gd name="T85" fmla="*/ 285 h 775"/>
              <a:gd name="T86" fmla="*/ 14 w 264"/>
              <a:gd name="T87" fmla="*/ 212 h 775"/>
              <a:gd name="T88" fmla="*/ 0 w 264"/>
              <a:gd name="T89" fmla="*/ 152 h 775"/>
              <a:gd name="T90" fmla="*/ 39 w 264"/>
              <a:gd name="T91" fmla="*/ 85 h 775"/>
              <a:gd name="T92" fmla="*/ 67 w 264"/>
              <a:gd name="T93" fmla="*/ 4 h 775"/>
              <a:gd name="T94" fmla="*/ 215 w 264"/>
              <a:gd name="T95" fmla="*/ 4 h 775"/>
              <a:gd name="T96" fmla="*/ 215 w 264"/>
              <a:gd name="T97" fmla="*/ 29 h 775"/>
              <a:gd name="T98" fmla="*/ 215 w 264"/>
              <a:gd name="T99" fmla="*/ 53 h 775"/>
              <a:gd name="T100" fmla="*/ 218 w 264"/>
              <a:gd name="T101" fmla="*/ 78 h 775"/>
              <a:gd name="T102" fmla="*/ 232 w 264"/>
              <a:gd name="T103" fmla="*/ 88 h 775"/>
              <a:gd name="T104" fmla="*/ 239 w 264"/>
              <a:gd name="T105" fmla="*/ 110 h 775"/>
              <a:gd name="T106" fmla="*/ 257 w 264"/>
              <a:gd name="T107" fmla="*/ 120 h 775"/>
              <a:gd name="T108" fmla="*/ 264 w 264"/>
              <a:gd name="T109" fmla="*/ 138 h 7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64" h="775">
                <a:moveTo>
                  <a:pt x="264" y="148"/>
                </a:moveTo>
                <a:lnTo>
                  <a:pt x="264" y="152"/>
                </a:lnTo>
                <a:lnTo>
                  <a:pt x="264" y="155"/>
                </a:lnTo>
                <a:lnTo>
                  <a:pt x="264" y="159"/>
                </a:lnTo>
                <a:lnTo>
                  <a:pt x="264" y="162"/>
                </a:lnTo>
                <a:lnTo>
                  <a:pt x="260" y="166"/>
                </a:lnTo>
                <a:lnTo>
                  <a:pt x="260" y="166"/>
                </a:lnTo>
                <a:lnTo>
                  <a:pt x="260" y="173"/>
                </a:lnTo>
                <a:lnTo>
                  <a:pt x="260" y="176"/>
                </a:lnTo>
                <a:lnTo>
                  <a:pt x="260" y="176"/>
                </a:lnTo>
                <a:lnTo>
                  <a:pt x="257" y="176"/>
                </a:lnTo>
                <a:lnTo>
                  <a:pt x="253" y="173"/>
                </a:lnTo>
                <a:lnTo>
                  <a:pt x="250" y="173"/>
                </a:lnTo>
                <a:lnTo>
                  <a:pt x="246" y="173"/>
                </a:lnTo>
                <a:lnTo>
                  <a:pt x="243" y="173"/>
                </a:lnTo>
                <a:lnTo>
                  <a:pt x="239" y="173"/>
                </a:lnTo>
                <a:lnTo>
                  <a:pt x="232" y="173"/>
                </a:lnTo>
                <a:lnTo>
                  <a:pt x="232" y="176"/>
                </a:lnTo>
                <a:lnTo>
                  <a:pt x="229" y="176"/>
                </a:lnTo>
                <a:lnTo>
                  <a:pt x="229" y="187"/>
                </a:lnTo>
                <a:lnTo>
                  <a:pt x="229" y="197"/>
                </a:lnTo>
                <a:lnTo>
                  <a:pt x="229" y="208"/>
                </a:lnTo>
                <a:lnTo>
                  <a:pt x="232" y="219"/>
                </a:lnTo>
                <a:lnTo>
                  <a:pt x="232" y="233"/>
                </a:lnTo>
                <a:lnTo>
                  <a:pt x="232" y="243"/>
                </a:lnTo>
                <a:lnTo>
                  <a:pt x="232" y="254"/>
                </a:lnTo>
                <a:lnTo>
                  <a:pt x="232" y="264"/>
                </a:lnTo>
                <a:lnTo>
                  <a:pt x="232" y="275"/>
                </a:lnTo>
                <a:lnTo>
                  <a:pt x="239" y="285"/>
                </a:lnTo>
                <a:lnTo>
                  <a:pt x="239" y="285"/>
                </a:lnTo>
                <a:lnTo>
                  <a:pt x="239" y="296"/>
                </a:lnTo>
                <a:lnTo>
                  <a:pt x="239" y="307"/>
                </a:lnTo>
                <a:lnTo>
                  <a:pt x="243" y="317"/>
                </a:lnTo>
                <a:lnTo>
                  <a:pt x="243" y="328"/>
                </a:lnTo>
                <a:lnTo>
                  <a:pt x="243" y="342"/>
                </a:lnTo>
                <a:lnTo>
                  <a:pt x="243" y="349"/>
                </a:lnTo>
                <a:lnTo>
                  <a:pt x="243" y="363"/>
                </a:lnTo>
                <a:lnTo>
                  <a:pt x="243" y="363"/>
                </a:lnTo>
                <a:lnTo>
                  <a:pt x="239" y="363"/>
                </a:lnTo>
                <a:lnTo>
                  <a:pt x="236" y="366"/>
                </a:lnTo>
                <a:lnTo>
                  <a:pt x="232" y="366"/>
                </a:lnTo>
                <a:lnTo>
                  <a:pt x="232" y="370"/>
                </a:lnTo>
                <a:lnTo>
                  <a:pt x="229" y="373"/>
                </a:lnTo>
                <a:lnTo>
                  <a:pt x="229" y="377"/>
                </a:lnTo>
                <a:lnTo>
                  <a:pt x="225" y="380"/>
                </a:lnTo>
                <a:lnTo>
                  <a:pt x="225" y="380"/>
                </a:lnTo>
                <a:lnTo>
                  <a:pt x="225" y="384"/>
                </a:lnTo>
                <a:lnTo>
                  <a:pt x="225" y="387"/>
                </a:lnTo>
                <a:lnTo>
                  <a:pt x="229" y="391"/>
                </a:lnTo>
                <a:lnTo>
                  <a:pt x="229" y="395"/>
                </a:lnTo>
                <a:lnTo>
                  <a:pt x="232" y="395"/>
                </a:lnTo>
                <a:lnTo>
                  <a:pt x="232" y="398"/>
                </a:lnTo>
                <a:lnTo>
                  <a:pt x="232" y="402"/>
                </a:lnTo>
                <a:lnTo>
                  <a:pt x="236" y="405"/>
                </a:lnTo>
                <a:lnTo>
                  <a:pt x="239" y="405"/>
                </a:lnTo>
                <a:lnTo>
                  <a:pt x="239" y="409"/>
                </a:lnTo>
                <a:lnTo>
                  <a:pt x="243" y="412"/>
                </a:lnTo>
                <a:lnTo>
                  <a:pt x="246" y="412"/>
                </a:lnTo>
                <a:lnTo>
                  <a:pt x="250" y="416"/>
                </a:lnTo>
                <a:lnTo>
                  <a:pt x="250" y="416"/>
                </a:lnTo>
                <a:lnTo>
                  <a:pt x="253" y="419"/>
                </a:lnTo>
                <a:lnTo>
                  <a:pt x="257" y="419"/>
                </a:lnTo>
                <a:lnTo>
                  <a:pt x="257" y="423"/>
                </a:lnTo>
                <a:lnTo>
                  <a:pt x="257" y="426"/>
                </a:lnTo>
                <a:lnTo>
                  <a:pt x="253" y="426"/>
                </a:lnTo>
                <a:lnTo>
                  <a:pt x="250" y="430"/>
                </a:lnTo>
                <a:lnTo>
                  <a:pt x="246" y="433"/>
                </a:lnTo>
                <a:lnTo>
                  <a:pt x="243" y="433"/>
                </a:lnTo>
                <a:lnTo>
                  <a:pt x="239" y="433"/>
                </a:lnTo>
                <a:lnTo>
                  <a:pt x="236" y="433"/>
                </a:lnTo>
                <a:lnTo>
                  <a:pt x="232" y="437"/>
                </a:lnTo>
                <a:lnTo>
                  <a:pt x="229" y="437"/>
                </a:lnTo>
                <a:lnTo>
                  <a:pt x="229" y="440"/>
                </a:lnTo>
                <a:lnTo>
                  <a:pt x="225" y="440"/>
                </a:lnTo>
                <a:lnTo>
                  <a:pt x="222" y="444"/>
                </a:lnTo>
                <a:lnTo>
                  <a:pt x="222" y="444"/>
                </a:lnTo>
                <a:lnTo>
                  <a:pt x="218" y="447"/>
                </a:lnTo>
                <a:lnTo>
                  <a:pt x="218" y="451"/>
                </a:lnTo>
                <a:lnTo>
                  <a:pt x="218" y="451"/>
                </a:lnTo>
                <a:lnTo>
                  <a:pt x="215" y="451"/>
                </a:lnTo>
                <a:lnTo>
                  <a:pt x="215" y="454"/>
                </a:lnTo>
                <a:lnTo>
                  <a:pt x="215" y="458"/>
                </a:lnTo>
                <a:lnTo>
                  <a:pt x="215" y="461"/>
                </a:lnTo>
                <a:lnTo>
                  <a:pt x="211" y="465"/>
                </a:lnTo>
                <a:lnTo>
                  <a:pt x="211" y="468"/>
                </a:lnTo>
                <a:lnTo>
                  <a:pt x="211" y="472"/>
                </a:lnTo>
                <a:lnTo>
                  <a:pt x="211" y="475"/>
                </a:lnTo>
                <a:lnTo>
                  <a:pt x="208" y="479"/>
                </a:lnTo>
                <a:lnTo>
                  <a:pt x="211" y="482"/>
                </a:lnTo>
                <a:lnTo>
                  <a:pt x="211" y="486"/>
                </a:lnTo>
                <a:lnTo>
                  <a:pt x="211" y="490"/>
                </a:lnTo>
                <a:lnTo>
                  <a:pt x="215" y="490"/>
                </a:lnTo>
                <a:lnTo>
                  <a:pt x="218" y="493"/>
                </a:lnTo>
                <a:lnTo>
                  <a:pt x="222" y="493"/>
                </a:lnTo>
                <a:lnTo>
                  <a:pt x="225" y="497"/>
                </a:lnTo>
                <a:lnTo>
                  <a:pt x="225" y="497"/>
                </a:lnTo>
                <a:lnTo>
                  <a:pt x="229" y="500"/>
                </a:lnTo>
                <a:lnTo>
                  <a:pt x="229" y="504"/>
                </a:lnTo>
                <a:lnTo>
                  <a:pt x="229" y="507"/>
                </a:lnTo>
                <a:lnTo>
                  <a:pt x="229" y="514"/>
                </a:lnTo>
                <a:lnTo>
                  <a:pt x="229" y="518"/>
                </a:lnTo>
                <a:lnTo>
                  <a:pt x="229" y="521"/>
                </a:lnTo>
                <a:lnTo>
                  <a:pt x="229" y="525"/>
                </a:lnTo>
                <a:lnTo>
                  <a:pt x="225" y="528"/>
                </a:lnTo>
                <a:lnTo>
                  <a:pt x="225" y="532"/>
                </a:lnTo>
                <a:lnTo>
                  <a:pt x="229" y="535"/>
                </a:lnTo>
                <a:lnTo>
                  <a:pt x="229" y="542"/>
                </a:lnTo>
                <a:lnTo>
                  <a:pt x="229" y="546"/>
                </a:lnTo>
                <a:lnTo>
                  <a:pt x="229" y="546"/>
                </a:lnTo>
                <a:lnTo>
                  <a:pt x="229" y="549"/>
                </a:lnTo>
                <a:lnTo>
                  <a:pt x="225" y="553"/>
                </a:lnTo>
                <a:lnTo>
                  <a:pt x="225" y="556"/>
                </a:lnTo>
                <a:lnTo>
                  <a:pt x="225" y="560"/>
                </a:lnTo>
                <a:lnTo>
                  <a:pt x="222" y="563"/>
                </a:lnTo>
                <a:lnTo>
                  <a:pt x="222" y="567"/>
                </a:lnTo>
                <a:lnTo>
                  <a:pt x="222" y="570"/>
                </a:lnTo>
                <a:lnTo>
                  <a:pt x="218" y="574"/>
                </a:lnTo>
                <a:lnTo>
                  <a:pt x="218" y="577"/>
                </a:lnTo>
                <a:lnTo>
                  <a:pt x="218" y="581"/>
                </a:lnTo>
                <a:lnTo>
                  <a:pt x="222" y="585"/>
                </a:lnTo>
                <a:lnTo>
                  <a:pt x="222" y="588"/>
                </a:lnTo>
                <a:lnTo>
                  <a:pt x="222" y="592"/>
                </a:lnTo>
                <a:lnTo>
                  <a:pt x="225" y="592"/>
                </a:lnTo>
                <a:lnTo>
                  <a:pt x="225" y="599"/>
                </a:lnTo>
                <a:lnTo>
                  <a:pt x="229" y="599"/>
                </a:lnTo>
                <a:lnTo>
                  <a:pt x="229" y="599"/>
                </a:lnTo>
                <a:lnTo>
                  <a:pt x="229" y="602"/>
                </a:lnTo>
                <a:lnTo>
                  <a:pt x="232" y="602"/>
                </a:lnTo>
                <a:lnTo>
                  <a:pt x="239" y="606"/>
                </a:lnTo>
                <a:lnTo>
                  <a:pt x="243" y="606"/>
                </a:lnTo>
                <a:lnTo>
                  <a:pt x="246" y="606"/>
                </a:lnTo>
                <a:lnTo>
                  <a:pt x="250" y="606"/>
                </a:lnTo>
                <a:lnTo>
                  <a:pt x="250" y="606"/>
                </a:lnTo>
                <a:lnTo>
                  <a:pt x="250" y="609"/>
                </a:lnTo>
                <a:lnTo>
                  <a:pt x="250" y="613"/>
                </a:lnTo>
                <a:lnTo>
                  <a:pt x="253" y="620"/>
                </a:lnTo>
                <a:lnTo>
                  <a:pt x="253" y="623"/>
                </a:lnTo>
                <a:lnTo>
                  <a:pt x="253" y="627"/>
                </a:lnTo>
                <a:lnTo>
                  <a:pt x="253" y="630"/>
                </a:lnTo>
                <a:lnTo>
                  <a:pt x="253" y="637"/>
                </a:lnTo>
                <a:lnTo>
                  <a:pt x="253" y="641"/>
                </a:lnTo>
                <a:lnTo>
                  <a:pt x="257" y="641"/>
                </a:lnTo>
                <a:lnTo>
                  <a:pt x="257" y="644"/>
                </a:lnTo>
                <a:lnTo>
                  <a:pt x="257" y="648"/>
                </a:lnTo>
                <a:lnTo>
                  <a:pt x="257" y="655"/>
                </a:lnTo>
                <a:lnTo>
                  <a:pt x="253" y="655"/>
                </a:lnTo>
                <a:lnTo>
                  <a:pt x="250" y="655"/>
                </a:lnTo>
                <a:lnTo>
                  <a:pt x="246" y="655"/>
                </a:lnTo>
                <a:lnTo>
                  <a:pt x="243" y="658"/>
                </a:lnTo>
                <a:lnTo>
                  <a:pt x="243" y="658"/>
                </a:lnTo>
                <a:lnTo>
                  <a:pt x="239" y="658"/>
                </a:lnTo>
                <a:lnTo>
                  <a:pt x="236" y="662"/>
                </a:lnTo>
                <a:lnTo>
                  <a:pt x="232" y="662"/>
                </a:lnTo>
                <a:lnTo>
                  <a:pt x="232" y="665"/>
                </a:lnTo>
                <a:lnTo>
                  <a:pt x="229" y="673"/>
                </a:lnTo>
                <a:lnTo>
                  <a:pt x="229" y="673"/>
                </a:lnTo>
                <a:lnTo>
                  <a:pt x="229" y="676"/>
                </a:lnTo>
                <a:lnTo>
                  <a:pt x="225" y="680"/>
                </a:lnTo>
                <a:lnTo>
                  <a:pt x="225" y="683"/>
                </a:lnTo>
                <a:lnTo>
                  <a:pt x="225" y="687"/>
                </a:lnTo>
                <a:lnTo>
                  <a:pt x="225" y="687"/>
                </a:lnTo>
                <a:lnTo>
                  <a:pt x="222" y="690"/>
                </a:lnTo>
                <a:lnTo>
                  <a:pt x="222" y="694"/>
                </a:lnTo>
                <a:lnTo>
                  <a:pt x="222" y="697"/>
                </a:lnTo>
                <a:lnTo>
                  <a:pt x="222" y="701"/>
                </a:lnTo>
                <a:lnTo>
                  <a:pt x="222" y="701"/>
                </a:lnTo>
                <a:lnTo>
                  <a:pt x="225" y="704"/>
                </a:lnTo>
                <a:lnTo>
                  <a:pt x="225" y="711"/>
                </a:lnTo>
                <a:lnTo>
                  <a:pt x="225" y="711"/>
                </a:lnTo>
                <a:lnTo>
                  <a:pt x="225" y="715"/>
                </a:lnTo>
                <a:lnTo>
                  <a:pt x="229" y="718"/>
                </a:lnTo>
                <a:lnTo>
                  <a:pt x="229" y="722"/>
                </a:lnTo>
                <a:lnTo>
                  <a:pt x="229" y="725"/>
                </a:lnTo>
                <a:lnTo>
                  <a:pt x="229" y="729"/>
                </a:lnTo>
                <a:lnTo>
                  <a:pt x="229" y="732"/>
                </a:lnTo>
                <a:lnTo>
                  <a:pt x="229" y="736"/>
                </a:lnTo>
                <a:lnTo>
                  <a:pt x="225" y="739"/>
                </a:lnTo>
                <a:lnTo>
                  <a:pt x="225" y="743"/>
                </a:lnTo>
                <a:lnTo>
                  <a:pt x="225" y="746"/>
                </a:lnTo>
                <a:lnTo>
                  <a:pt x="222" y="750"/>
                </a:lnTo>
                <a:lnTo>
                  <a:pt x="222" y="753"/>
                </a:lnTo>
                <a:lnTo>
                  <a:pt x="218" y="753"/>
                </a:lnTo>
                <a:lnTo>
                  <a:pt x="215" y="757"/>
                </a:lnTo>
                <a:lnTo>
                  <a:pt x="215" y="760"/>
                </a:lnTo>
                <a:lnTo>
                  <a:pt x="215" y="764"/>
                </a:lnTo>
                <a:lnTo>
                  <a:pt x="215" y="768"/>
                </a:lnTo>
                <a:lnTo>
                  <a:pt x="215" y="768"/>
                </a:lnTo>
                <a:lnTo>
                  <a:pt x="215" y="775"/>
                </a:lnTo>
                <a:lnTo>
                  <a:pt x="215" y="775"/>
                </a:lnTo>
                <a:lnTo>
                  <a:pt x="194" y="768"/>
                </a:lnTo>
                <a:lnTo>
                  <a:pt x="190" y="750"/>
                </a:lnTo>
                <a:lnTo>
                  <a:pt x="187" y="736"/>
                </a:lnTo>
                <a:lnTo>
                  <a:pt x="183" y="725"/>
                </a:lnTo>
                <a:lnTo>
                  <a:pt x="176" y="718"/>
                </a:lnTo>
                <a:lnTo>
                  <a:pt x="172" y="715"/>
                </a:lnTo>
                <a:lnTo>
                  <a:pt x="169" y="711"/>
                </a:lnTo>
                <a:lnTo>
                  <a:pt x="169" y="704"/>
                </a:lnTo>
                <a:lnTo>
                  <a:pt x="165" y="701"/>
                </a:lnTo>
                <a:lnTo>
                  <a:pt x="158" y="701"/>
                </a:lnTo>
                <a:lnTo>
                  <a:pt x="155" y="697"/>
                </a:lnTo>
                <a:lnTo>
                  <a:pt x="148" y="694"/>
                </a:lnTo>
                <a:lnTo>
                  <a:pt x="141" y="690"/>
                </a:lnTo>
                <a:lnTo>
                  <a:pt x="134" y="687"/>
                </a:lnTo>
                <a:lnTo>
                  <a:pt x="127" y="683"/>
                </a:lnTo>
                <a:lnTo>
                  <a:pt x="120" y="683"/>
                </a:lnTo>
                <a:lnTo>
                  <a:pt x="116" y="680"/>
                </a:lnTo>
                <a:lnTo>
                  <a:pt x="113" y="680"/>
                </a:lnTo>
                <a:lnTo>
                  <a:pt x="109" y="683"/>
                </a:lnTo>
                <a:lnTo>
                  <a:pt x="109" y="676"/>
                </a:lnTo>
                <a:lnTo>
                  <a:pt x="109" y="665"/>
                </a:lnTo>
                <a:lnTo>
                  <a:pt x="109" y="658"/>
                </a:lnTo>
                <a:lnTo>
                  <a:pt x="109" y="648"/>
                </a:lnTo>
                <a:lnTo>
                  <a:pt x="109" y="641"/>
                </a:lnTo>
                <a:lnTo>
                  <a:pt x="109" y="630"/>
                </a:lnTo>
                <a:lnTo>
                  <a:pt x="113" y="623"/>
                </a:lnTo>
                <a:lnTo>
                  <a:pt x="113" y="609"/>
                </a:lnTo>
                <a:lnTo>
                  <a:pt x="116" y="595"/>
                </a:lnTo>
                <a:lnTo>
                  <a:pt x="113" y="585"/>
                </a:lnTo>
                <a:lnTo>
                  <a:pt x="113" y="581"/>
                </a:lnTo>
                <a:lnTo>
                  <a:pt x="113" y="574"/>
                </a:lnTo>
                <a:lnTo>
                  <a:pt x="109" y="567"/>
                </a:lnTo>
                <a:lnTo>
                  <a:pt x="109" y="563"/>
                </a:lnTo>
                <a:lnTo>
                  <a:pt x="102" y="556"/>
                </a:lnTo>
                <a:lnTo>
                  <a:pt x="99" y="549"/>
                </a:lnTo>
                <a:lnTo>
                  <a:pt x="99" y="546"/>
                </a:lnTo>
                <a:lnTo>
                  <a:pt x="99" y="539"/>
                </a:lnTo>
                <a:lnTo>
                  <a:pt x="95" y="532"/>
                </a:lnTo>
                <a:lnTo>
                  <a:pt x="95" y="528"/>
                </a:lnTo>
                <a:lnTo>
                  <a:pt x="84" y="528"/>
                </a:lnTo>
                <a:lnTo>
                  <a:pt x="81" y="525"/>
                </a:lnTo>
                <a:lnTo>
                  <a:pt x="74" y="525"/>
                </a:lnTo>
                <a:lnTo>
                  <a:pt x="67" y="521"/>
                </a:lnTo>
                <a:lnTo>
                  <a:pt x="67" y="518"/>
                </a:lnTo>
                <a:lnTo>
                  <a:pt x="67" y="511"/>
                </a:lnTo>
                <a:lnTo>
                  <a:pt x="63" y="504"/>
                </a:lnTo>
                <a:lnTo>
                  <a:pt x="63" y="497"/>
                </a:lnTo>
                <a:lnTo>
                  <a:pt x="63" y="490"/>
                </a:lnTo>
                <a:lnTo>
                  <a:pt x="67" y="482"/>
                </a:lnTo>
                <a:lnTo>
                  <a:pt x="67" y="475"/>
                </a:lnTo>
                <a:lnTo>
                  <a:pt x="74" y="472"/>
                </a:lnTo>
                <a:lnTo>
                  <a:pt x="77" y="461"/>
                </a:lnTo>
                <a:lnTo>
                  <a:pt x="84" y="458"/>
                </a:lnTo>
                <a:lnTo>
                  <a:pt x="92" y="454"/>
                </a:lnTo>
                <a:lnTo>
                  <a:pt x="99" y="451"/>
                </a:lnTo>
                <a:lnTo>
                  <a:pt x="99" y="426"/>
                </a:lnTo>
                <a:lnTo>
                  <a:pt x="95" y="412"/>
                </a:lnTo>
                <a:lnTo>
                  <a:pt x="92" y="398"/>
                </a:lnTo>
                <a:lnTo>
                  <a:pt x="84" y="387"/>
                </a:lnTo>
                <a:lnTo>
                  <a:pt x="84" y="384"/>
                </a:lnTo>
                <a:lnTo>
                  <a:pt x="84" y="373"/>
                </a:lnTo>
                <a:lnTo>
                  <a:pt x="81" y="363"/>
                </a:lnTo>
                <a:lnTo>
                  <a:pt x="77" y="349"/>
                </a:lnTo>
                <a:lnTo>
                  <a:pt x="74" y="338"/>
                </a:lnTo>
                <a:lnTo>
                  <a:pt x="81" y="335"/>
                </a:lnTo>
                <a:lnTo>
                  <a:pt x="84" y="328"/>
                </a:lnTo>
                <a:lnTo>
                  <a:pt x="84" y="328"/>
                </a:lnTo>
                <a:lnTo>
                  <a:pt x="74" y="303"/>
                </a:lnTo>
                <a:lnTo>
                  <a:pt x="63" y="285"/>
                </a:lnTo>
                <a:lnTo>
                  <a:pt x="49" y="271"/>
                </a:lnTo>
                <a:lnTo>
                  <a:pt x="42" y="264"/>
                </a:lnTo>
                <a:lnTo>
                  <a:pt x="32" y="254"/>
                </a:lnTo>
                <a:lnTo>
                  <a:pt x="25" y="247"/>
                </a:lnTo>
                <a:lnTo>
                  <a:pt x="21" y="229"/>
                </a:lnTo>
                <a:lnTo>
                  <a:pt x="14" y="212"/>
                </a:lnTo>
                <a:lnTo>
                  <a:pt x="14" y="205"/>
                </a:lnTo>
                <a:lnTo>
                  <a:pt x="18" y="194"/>
                </a:lnTo>
                <a:lnTo>
                  <a:pt x="14" y="180"/>
                </a:lnTo>
                <a:lnTo>
                  <a:pt x="7" y="173"/>
                </a:lnTo>
                <a:lnTo>
                  <a:pt x="0" y="162"/>
                </a:lnTo>
                <a:lnTo>
                  <a:pt x="0" y="152"/>
                </a:lnTo>
                <a:lnTo>
                  <a:pt x="11" y="131"/>
                </a:lnTo>
                <a:lnTo>
                  <a:pt x="18" y="120"/>
                </a:lnTo>
                <a:lnTo>
                  <a:pt x="25" y="106"/>
                </a:lnTo>
                <a:lnTo>
                  <a:pt x="28" y="99"/>
                </a:lnTo>
                <a:lnTo>
                  <a:pt x="32" y="92"/>
                </a:lnTo>
                <a:lnTo>
                  <a:pt x="39" y="85"/>
                </a:lnTo>
                <a:lnTo>
                  <a:pt x="39" y="64"/>
                </a:lnTo>
                <a:lnTo>
                  <a:pt x="39" y="53"/>
                </a:lnTo>
                <a:lnTo>
                  <a:pt x="42" y="32"/>
                </a:lnTo>
                <a:lnTo>
                  <a:pt x="49" y="22"/>
                </a:lnTo>
                <a:lnTo>
                  <a:pt x="53" y="4"/>
                </a:lnTo>
                <a:lnTo>
                  <a:pt x="67" y="4"/>
                </a:lnTo>
                <a:lnTo>
                  <a:pt x="84" y="4"/>
                </a:lnTo>
                <a:lnTo>
                  <a:pt x="113" y="4"/>
                </a:lnTo>
                <a:lnTo>
                  <a:pt x="151" y="4"/>
                </a:lnTo>
                <a:lnTo>
                  <a:pt x="179" y="4"/>
                </a:lnTo>
                <a:lnTo>
                  <a:pt x="215" y="0"/>
                </a:lnTo>
                <a:lnTo>
                  <a:pt x="215" y="4"/>
                </a:lnTo>
                <a:lnTo>
                  <a:pt x="215" y="7"/>
                </a:lnTo>
                <a:lnTo>
                  <a:pt x="215" y="11"/>
                </a:lnTo>
                <a:lnTo>
                  <a:pt x="215" y="14"/>
                </a:lnTo>
                <a:lnTo>
                  <a:pt x="215" y="22"/>
                </a:lnTo>
                <a:lnTo>
                  <a:pt x="215" y="25"/>
                </a:lnTo>
                <a:lnTo>
                  <a:pt x="215" y="29"/>
                </a:lnTo>
                <a:lnTo>
                  <a:pt x="215" y="32"/>
                </a:lnTo>
                <a:lnTo>
                  <a:pt x="215" y="36"/>
                </a:lnTo>
                <a:lnTo>
                  <a:pt x="215" y="43"/>
                </a:lnTo>
                <a:lnTo>
                  <a:pt x="215" y="46"/>
                </a:lnTo>
                <a:lnTo>
                  <a:pt x="215" y="50"/>
                </a:lnTo>
                <a:lnTo>
                  <a:pt x="215" y="53"/>
                </a:lnTo>
                <a:lnTo>
                  <a:pt x="215" y="57"/>
                </a:lnTo>
                <a:lnTo>
                  <a:pt x="215" y="60"/>
                </a:lnTo>
                <a:lnTo>
                  <a:pt x="215" y="64"/>
                </a:lnTo>
                <a:lnTo>
                  <a:pt x="215" y="67"/>
                </a:lnTo>
                <a:lnTo>
                  <a:pt x="218" y="71"/>
                </a:lnTo>
                <a:lnTo>
                  <a:pt x="218" y="78"/>
                </a:lnTo>
                <a:lnTo>
                  <a:pt x="218" y="81"/>
                </a:lnTo>
                <a:lnTo>
                  <a:pt x="222" y="81"/>
                </a:lnTo>
                <a:lnTo>
                  <a:pt x="225" y="85"/>
                </a:lnTo>
                <a:lnTo>
                  <a:pt x="225" y="85"/>
                </a:lnTo>
                <a:lnTo>
                  <a:pt x="229" y="88"/>
                </a:lnTo>
                <a:lnTo>
                  <a:pt x="232" y="88"/>
                </a:lnTo>
                <a:lnTo>
                  <a:pt x="232" y="95"/>
                </a:lnTo>
                <a:lnTo>
                  <a:pt x="232" y="99"/>
                </a:lnTo>
                <a:lnTo>
                  <a:pt x="232" y="102"/>
                </a:lnTo>
                <a:lnTo>
                  <a:pt x="236" y="102"/>
                </a:lnTo>
                <a:lnTo>
                  <a:pt x="239" y="106"/>
                </a:lnTo>
                <a:lnTo>
                  <a:pt x="239" y="110"/>
                </a:lnTo>
                <a:lnTo>
                  <a:pt x="243" y="110"/>
                </a:lnTo>
                <a:lnTo>
                  <a:pt x="246" y="110"/>
                </a:lnTo>
                <a:lnTo>
                  <a:pt x="250" y="113"/>
                </a:lnTo>
                <a:lnTo>
                  <a:pt x="250" y="117"/>
                </a:lnTo>
                <a:lnTo>
                  <a:pt x="253" y="120"/>
                </a:lnTo>
                <a:lnTo>
                  <a:pt x="257" y="120"/>
                </a:lnTo>
                <a:lnTo>
                  <a:pt x="257" y="124"/>
                </a:lnTo>
                <a:lnTo>
                  <a:pt x="260" y="124"/>
                </a:lnTo>
                <a:lnTo>
                  <a:pt x="264" y="124"/>
                </a:lnTo>
                <a:lnTo>
                  <a:pt x="264" y="127"/>
                </a:lnTo>
                <a:lnTo>
                  <a:pt x="264" y="131"/>
                </a:lnTo>
                <a:lnTo>
                  <a:pt x="264" y="138"/>
                </a:lnTo>
                <a:lnTo>
                  <a:pt x="264" y="141"/>
                </a:lnTo>
                <a:lnTo>
                  <a:pt x="264" y="145"/>
                </a:lnTo>
                <a:lnTo>
                  <a:pt x="264" y="148"/>
                </a:lnTo>
                <a:lnTo>
                  <a:pt x="264" y="148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15"/>
          <p:cNvSpPr>
            <a:spLocks/>
          </p:cNvSpPr>
          <p:nvPr/>
        </p:nvSpPr>
        <p:spPr bwMode="auto">
          <a:xfrm>
            <a:off x="4806950" y="971550"/>
            <a:ext cx="1612900" cy="1592263"/>
          </a:xfrm>
          <a:custGeom>
            <a:avLst/>
            <a:gdLst>
              <a:gd name="T0" fmla="*/ 372 w 1016"/>
              <a:gd name="T1" fmla="*/ 964 h 1003"/>
              <a:gd name="T2" fmla="*/ 270 w 1016"/>
              <a:gd name="T3" fmla="*/ 901 h 1003"/>
              <a:gd name="T4" fmla="*/ 168 w 1016"/>
              <a:gd name="T5" fmla="*/ 838 h 1003"/>
              <a:gd name="T6" fmla="*/ 56 w 1016"/>
              <a:gd name="T7" fmla="*/ 760 h 1003"/>
              <a:gd name="T8" fmla="*/ 3 w 1016"/>
              <a:gd name="T9" fmla="*/ 669 h 1003"/>
              <a:gd name="T10" fmla="*/ 14 w 1016"/>
              <a:gd name="T11" fmla="*/ 609 h 1003"/>
              <a:gd name="T12" fmla="*/ 21 w 1016"/>
              <a:gd name="T13" fmla="*/ 563 h 1003"/>
              <a:gd name="T14" fmla="*/ 17 w 1016"/>
              <a:gd name="T15" fmla="*/ 521 h 1003"/>
              <a:gd name="T16" fmla="*/ 35 w 1016"/>
              <a:gd name="T17" fmla="*/ 475 h 1003"/>
              <a:gd name="T18" fmla="*/ 84 w 1016"/>
              <a:gd name="T19" fmla="*/ 394 h 1003"/>
              <a:gd name="T20" fmla="*/ 84 w 1016"/>
              <a:gd name="T21" fmla="*/ 338 h 1003"/>
              <a:gd name="T22" fmla="*/ 105 w 1016"/>
              <a:gd name="T23" fmla="*/ 335 h 1003"/>
              <a:gd name="T24" fmla="*/ 126 w 1016"/>
              <a:gd name="T25" fmla="*/ 335 h 1003"/>
              <a:gd name="T26" fmla="*/ 126 w 1016"/>
              <a:gd name="T27" fmla="*/ 313 h 1003"/>
              <a:gd name="T28" fmla="*/ 112 w 1016"/>
              <a:gd name="T29" fmla="*/ 296 h 1003"/>
              <a:gd name="T30" fmla="*/ 137 w 1016"/>
              <a:gd name="T31" fmla="*/ 254 h 1003"/>
              <a:gd name="T32" fmla="*/ 165 w 1016"/>
              <a:gd name="T33" fmla="*/ 278 h 1003"/>
              <a:gd name="T34" fmla="*/ 214 w 1016"/>
              <a:gd name="T35" fmla="*/ 289 h 1003"/>
              <a:gd name="T36" fmla="*/ 218 w 1016"/>
              <a:gd name="T37" fmla="*/ 278 h 1003"/>
              <a:gd name="T38" fmla="*/ 211 w 1016"/>
              <a:gd name="T39" fmla="*/ 261 h 1003"/>
              <a:gd name="T40" fmla="*/ 204 w 1016"/>
              <a:gd name="T41" fmla="*/ 240 h 1003"/>
              <a:gd name="T42" fmla="*/ 190 w 1016"/>
              <a:gd name="T43" fmla="*/ 229 h 1003"/>
              <a:gd name="T44" fmla="*/ 186 w 1016"/>
              <a:gd name="T45" fmla="*/ 218 h 1003"/>
              <a:gd name="T46" fmla="*/ 235 w 1016"/>
              <a:gd name="T47" fmla="*/ 197 h 1003"/>
              <a:gd name="T48" fmla="*/ 249 w 1016"/>
              <a:gd name="T49" fmla="*/ 197 h 1003"/>
              <a:gd name="T50" fmla="*/ 246 w 1016"/>
              <a:gd name="T51" fmla="*/ 169 h 1003"/>
              <a:gd name="T52" fmla="*/ 235 w 1016"/>
              <a:gd name="T53" fmla="*/ 148 h 1003"/>
              <a:gd name="T54" fmla="*/ 249 w 1016"/>
              <a:gd name="T55" fmla="*/ 130 h 1003"/>
              <a:gd name="T56" fmla="*/ 270 w 1016"/>
              <a:gd name="T57" fmla="*/ 137 h 1003"/>
              <a:gd name="T58" fmla="*/ 299 w 1016"/>
              <a:gd name="T59" fmla="*/ 141 h 1003"/>
              <a:gd name="T60" fmla="*/ 327 w 1016"/>
              <a:gd name="T61" fmla="*/ 141 h 1003"/>
              <a:gd name="T62" fmla="*/ 323 w 1016"/>
              <a:gd name="T63" fmla="*/ 120 h 1003"/>
              <a:gd name="T64" fmla="*/ 330 w 1016"/>
              <a:gd name="T65" fmla="*/ 102 h 1003"/>
              <a:gd name="T66" fmla="*/ 362 w 1016"/>
              <a:gd name="T67" fmla="*/ 120 h 1003"/>
              <a:gd name="T68" fmla="*/ 369 w 1016"/>
              <a:gd name="T69" fmla="*/ 102 h 1003"/>
              <a:gd name="T70" fmla="*/ 358 w 1016"/>
              <a:gd name="T71" fmla="*/ 74 h 1003"/>
              <a:gd name="T72" fmla="*/ 379 w 1016"/>
              <a:gd name="T73" fmla="*/ 60 h 1003"/>
              <a:gd name="T74" fmla="*/ 404 w 1016"/>
              <a:gd name="T75" fmla="*/ 50 h 1003"/>
              <a:gd name="T76" fmla="*/ 404 w 1016"/>
              <a:gd name="T77" fmla="*/ 18 h 1003"/>
              <a:gd name="T78" fmla="*/ 429 w 1016"/>
              <a:gd name="T79" fmla="*/ 7 h 1003"/>
              <a:gd name="T80" fmla="*/ 453 w 1016"/>
              <a:gd name="T81" fmla="*/ 7 h 1003"/>
              <a:gd name="T82" fmla="*/ 471 w 1016"/>
              <a:gd name="T83" fmla="*/ 4 h 1003"/>
              <a:gd name="T84" fmla="*/ 482 w 1016"/>
              <a:gd name="T85" fmla="*/ 14 h 1003"/>
              <a:gd name="T86" fmla="*/ 503 w 1016"/>
              <a:gd name="T87" fmla="*/ 7 h 1003"/>
              <a:gd name="T88" fmla="*/ 517 w 1016"/>
              <a:gd name="T89" fmla="*/ 18 h 1003"/>
              <a:gd name="T90" fmla="*/ 527 w 1016"/>
              <a:gd name="T91" fmla="*/ 28 h 1003"/>
              <a:gd name="T92" fmla="*/ 538 w 1016"/>
              <a:gd name="T93" fmla="*/ 57 h 1003"/>
              <a:gd name="T94" fmla="*/ 569 w 1016"/>
              <a:gd name="T95" fmla="*/ 53 h 1003"/>
              <a:gd name="T96" fmla="*/ 594 w 1016"/>
              <a:gd name="T97" fmla="*/ 39 h 1003"/>
              <a:gd name="T98" fmla="*/ 619 w 1016"/>
              <a:gd name="T99" fmla="*/ 32 h 1003"/>
              <a:gd name="T100" fmla="*/ 636 w 1016"/>
              <a:gd name="T101" fmla="*/ 42 h 1003"/>
              <a:gd name="T102" fmla="*/ 661 w 1016"/>
              <a:gd name="T103" fmla="*/ 35 h 1003"/>
              <a:gd name="T104" fmla="*/ 693 w 1016"/>
              <a:gd name="T105" fmla="*/ 25 h 1003"/>
              <a:gd name="T106" fmla="*/ 721 w 1016"/>
              <a:gd name="T107" fmla="*/ 28 h 1003"/>
              <a:gd name="T108" fmla="*/ 770 w 1016"/>
              <a:gd name="T109" fmla="*/ 42 h 1003"/>
              <a:gd name="T110" fmla="*/ 932 w 1016"/>
              <a:gd name="T111" fmla="*/ 306 h 1003"/>
              <a:gd name="T112" fmla="*/ 957 w 1016"/>
              <a:gd name="T113" fmla="*/ 602 h 1003"/>
              <a:gd name="T114" fmla="*/ 942 w 1016"/>
              <a:gd name="T115" fmla="*/ 771 h 1003"/>
              <a:gd name="T116" fmla="*/ 904 w 1016"/>
              <a:gd name="T117" fmla="*/ 915 h 1003"/>
              <a:gd name="T118" fmla="*/ 647 w 1016"/>
              <a:gd name="T119" fmla="*/ 940 h 1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6" h="1003">
                <a:moveTo>
                  <a:pt x="633" y="940"/>
                </a:moveTo>
                <a:lnTo>
                  <a:pt x="626" y="947"/>
                </a:lnTo>
                <a:lnTo>
                  <a:pt x="573" y="1003"/>
                </a:lnTo>
                <a:lnTo>
                  <a:pt x="499" y="1003"/>
                </a:lnTo>
                <a:lnTo>
                  <a:pt x="492" y="1000"/>
                </a:lnTo>
                <a:lnTo>
                  <a:pt x="474" y="982"/>
                </a:lnTo>
                <a:lnTo>
                  <a:pt x="464" y="986"/>
                </a:lnTo>
                <a:lnTo>
                  <a:pt x="408" y="975"/>
                </a:lnTo>
                <a:lnTo>
                  <a:pt x="394" y="964"/>
                </a:lnTo>
                <a:lnTo>
                  <a:pt x="379" y="968"/>
                </a:lnTo>
                <a:lnTo>
                  <a:pt x="372" y="964"/>
                </a:lnTo>
                <a:lnTo>
                  <a:pt x="369" y="961"/>
                </a:lnTo>
                <a:lnTo>
                  <a:pt x="358" y="954"/>
                </a:lnTo>
                <a:lnTo>
                  <a:pt x="348" y="950"/>
                </a:lnTo>
                <a:lnTo>
                  <a:pt x="334" y="940"/>
                </a:lnTo>
                <a:lnTo>
                  <a:pt x="323" y="936"/>
                </a:lnTo>
                <a:lnTo>
                  <a:pt x="313" y="929"/>
                </a:lnTo>
                <a:lnTo>
                  <a:pt x="309" y="926"/>
                </a:lnTo>
                <a:lnTo>
                  <a:pt x="302" y="922"/>
                </a:lnTo>
                <a:lnTo>
                  <a:pt x="292" y="915"/>
                </a:lnTo>
                <a:lnTo>
                  <a:pt x="277" y="905"/>
                </a:lnTo>
                <a:lnTo>
                  <a:pt x="270" y="901"/>
                </a:lnTo>
                <a:lnTo>
                  <a:pt x="260" y="894"/>
                </a:lnTo>
                <a:lnTo>
                  <a:pt x="256" y="894"/>
                </a:lnTo>
                <a:lnTo>
                  <a:pt x="246" y="887"/>
                </a:lnTo>
                <a:lnTo>
                  <a:pt x="235" y="880"/>
                </a:lnTo>
                <a:lnTo>
                  <a:pt x="225" y="873"/>
                </a:lnTo>
                <a:lnTo>
                  <a:pt x="221" y="873"/>
                </a:lnTo>
                <a:lnTo>
                  <a:pt x="214" y="866"/>
                </a:lnTo>
                <a:lnTo>
                  <a:pt x="200" y="859"/>
                </a:lnTo>
                <a:lnTo>
                  <a:pt x="190" y="852"/>
                </a:lnTo>
                <a:lnTo>
                  <a:pt x="179" y="845"/>
                </a:lnTo>
                <a:lnTo>
                  <a:pt x="168" y="838"/>
                </a:lnTo>
                <a:lnTo>
                  <a:pt x="158" y="831"/>
                </a:lnTo>
                <a:lnTo>
                  <a:pt x="147" y="824"/>
                </a:lnTo>
                <a:lnTo>
                  <a:pt x="147" y="820"/>
                </a:lnTo>
                <a:lnTo>
                  <a:pt x="133" y="817"/>
                </a:lnTo>
                <a:lnTo>
                  <a:pt x="123" y="806"/>
                </a:lnTo>
                <a:lnTo>
                  <a:pt x="112" y="799"/>
                </a:lnTo>
                <a:lnTo>
                  <a:pt x="102" y="788"/>
                </a:lnTo>
                <a:lnTo>
                  <a:pt x="91" y="781"/>
                </a:lnTo>
                <a:lnTo>
                  <a:pt x="77" y="774"/>
                </a:lnTo>
                <a:lnTo>
                  <a:pt x="70" y="767"/>
                </a:lnTo>
                <a:lnTo>
                  <a:pt x="56" y="760"/>
                </a:lnTo>
                <a:lnTo>
                  <a:pt x="45" y="750"/>
                </a:lnTo>
                <a:lnTo>
                  <a:pt x="35" y="743"/>
                </a:lnTo>
                <a:lnTo>
                  <a:pt x="21" y="736"/>
                </a:lnTo>
                <a:lnTo>
                  <a:pt x="14" y="729"/>
                </a:lnTo>
                <a:lnTo>
                  <a:pt x="0" y="718"/>
                </a:lnTo>
                <a:lnTo>
                  <a:pt x="0" y="715"/>
                </a:lnTo>
                <a:lnTo>
                  <a:pt x="0" y="711"/>
                </a:lnTo>
                <a:lnTo>
                  <a:pt x="3" y="704"/>
                </a:lnTo>
                <a:lnTo>
                  <a:pt x="3" y="693"/>
                </a:lnTo>
                <a:lnTo>
                  <a:pt x="3" y="679"/>
                </a:lnTo>
                <a:lnTo>
                  <a:pt x="3" y="669"/>
                </a:lnTo>
                <a:lnTo>
                  <a:pt x="3" y="658"/>
                </a:lnTo>
                <a:lnTo>
                  <a:pt x="3" y="648"/>
                </a:lnTo>
                <a:lnTo>
                  <a:pt x="3" y="641"/>
                </a:lnTo>
                <a:lnTo>
                  <a:pt x="7" y="637"/>
                </a:lnTo>
                <a:lnTo>
                  <a:pt x="7" y="623"/>
                </a:lnTo>
                <a:lnTo>
                  <a:pt x="7" y="623"/>
                </a:lnTo>
                <a:lnTo>
                  <a:pt x="7" y="620"/>
                </a:lnTo>
                <a:lnTo>
                  <a:pt x="10" y="616"/>
                </a:lnTo>
                <a:lnTo>
                  <a:pt x="10" y="616"/>
                </a:lnTo>
                <a:lnTo>
                  <a:pt x="14" y="613"/>
                </a:lnTo>
                <a:lnTo>
                  <a:pt x="14" y="609"/>
                </a:lnTo>
                <a:lnTo>
                  <a:pt x="17" y="605"/>
                </a:lnTo>
                <a:lnTo>
                  <a:pt x="17" y="602"/>
                </a:lnTo>
                <a:lnTo>
                  <a:pt x="17" y="598"/>
                </a:lnTo>
                <a:lnTo>
                  <a:pt x="17" y="595"/>
                </a:lnTo>
                <a:lnTo>
                  <a:pt x="21" y="591"/>
                </a:lnTo>
                <a:lnTo>
                  <a:pt x="21" y="588"/>
                </a:lnTo>
                <a:lnTo>
                  <a:pt x="21" y="584"/>
                </a:lnTo>
                <a:lnTo>
                  <a:pt x="21" y="577"/>
                </a:lnTo>
                <a:lnTo>
                  <a:pt x="21" y="574"/>
                </a:lnTo>
                <a:lnTo>
                  <a:pt x="21" y="570"/>
                </a:lnTo>
                <a:lnTo>
                  <a:pt x="21" y="563"/>
                </a:lnTo>
                <a:lnTo>
                  <a:pt x="21" y="560"/>
                </a:lnTo>
                <a:lnTo>
                  <a:pt x="21" y="556"/>
                </a:lnTo>
                <a:lnTo>
                  <a:pt x="17" y="553"/>
                </a:lnTo>
                <a:lnTo>
                  <a:pt x="17" y="549"/>
                </a:lnTo>
                <a:lnTo>
                  <a:pt x="17" y="546"/>
                </a:lnTo>
                <a:lnTo>
                  <a:pt x="17" y="542"/>
                </a:lnTo>
                <a:lnTo>
                  <a:pt x="17" y="539"/>
                </a:lnTo>
                <a:lnTo>
                  <a:pt x="17" y="532"/>
                </a:lnTo>
                <a:lnTo>
                  <a:pt x="17" y="528"/>
                </a:lnTo>
                <a:lnTo>
                  <a:pt x="17" y="525"/>
                </a:lnTo>
                <a:lnTo>
                  <a:pt x="17" y="521"/>
                </a:lnTo>
                <a:lnTo>
                  <a:pt x="17" y="518"/>
                </a:lnTo>
                <a:lnTo>
                  <a:pt x="17" y="510"/>
                </a:lnTo>
                <a:lnTo>
                  <a:pt x="17" y="507"/>
                </a:lnTo>
                <a:lnTo>
                  <a:pt x="17" y="503"/>
                </a:lnTo>
                <a:lnTo>
                  <a:pt x="17" y="500"/>
                </a:lnTo>
                <a:lnTo>
                  <a:pt x="17" y="500"/>
                </a:lnTo>
                <a:lnTo>
                  <a:pt x="17" y="496"/>
                </a:lnTo>
                <a:lnTo>
                  <a:pt x="21" y="493"/>
                </a:lnTo>
                <a:lnTo>
                  <a:pt x="21" y="489"/>
                </a:lnTo>
                <a:lnTo>
                  <a:pt x="24" y="489"/>
                </a:lnTo>
                <a:lnTo>
                  <a:pt x="35" y="475"/>
                </a:lnTo>
                <a:lnTo>
                  <a:pt x="45" y="465"/>
                </a:lnTo>
                <a:lnTo>
                  <a:pt x="56" y="454"/>
                </a:lnTo>
                <a:lnTo>
                  <a:pt x="66" y="444"/>
                </a:lnTo>
                <a:lnTo>
                  <a:pt x="70" y="437"/>
                </a:lnTo>
                <a:lnTo>
                  <a:pt x="70" y="426"/>
                </a:lnTo>
                <a:lnTo>
                  <a:pt x="73" y="415"/>
                </a:lnTo>
                <a:lnTo>
                  <a:pt x="73" y="405"/>
                </a:lnTo>
                <a:lnTo>
                  <a:pt x="73" y="401"/>
                </a:lnTo>
                <a:lnTo>
                  <a:pt x="77" y="401"/>
                </a:lnTo>
                <a:lnTo>
                  <a:pt x="80" y="398"/>
                </a:lnTo>
                <a:lnTo>
                  <a:pt x="84" y="394"/>
                </a:lnTo>
                <a:lnTo>
                  <a:pt x="84" y="394"/>
                </a:lnTo>
                <a:lnTo>
                  <a:pt x="84" y="391"/>
                </a:lnTo>
                <a:lnTo>
                  <a:pt x="84" y="384"/>
                </a:lnTo>
                <a:lnTo>
                  <a:pt x="80" y="384"/>
                </a:lnTo>
                <a:lnTo>
                  <a:pt x="77" y="380"/>
                </a:lnTo>
                <a:lnTo>
                  <a:pt x="77" y="377"/>
                </a:lnTo>
                <a:lnTo>
                  <a:pt x="77" y="373"/>
                </a:lnTo>
                <a:lnTo>
                  <a:pt x="73" y="373"/>
                </a:lnTo>
                <a:lnTo>
                  <a:pt x="73" y="370"/>
                </a:lnTo>
                <a:lnTo>
                  <a:pt x="73" y="366"/>
                </a:lnTo>
                <a:lnTo>
                  <a:pt x="84" y="338"/>
                </a:lnTo>
                <a:lnTo>
                  <a:pt x="91" y="313"/>
                </a:lnTo>
                <a:lnTo>
                  <a:pt x="98" y="320"/>
                </a:lnTo>
                <a:lnTo>
                  <a:pt x="98" y="320"/>
                </a:lnTo>
                <a:lnTo>
                  <a:pt x="98" y="320"/>
                </a:lnTo>
                <a:lnTo>
                  <a:pt x="102" y="324"/>
                </a:lnTo>
                <a:lnTo>
                  <a:pt x="102" y="324"/>
                </a:lnTo>
                <a:lnTo>
                  <a:pt x="102" y="328"/>
                </a:lnTo>
                <a:lnTo>
                  <a:pt x="105" y="328"/>
                </a:lnTo>
                <a:lnTo>
                  <a:pt x="105" y="328"/>
                </a:lnTo>
                <a:lnTo>
                  <a:pt x="105" y="331"/>
                </a:lnTo>
                <a:lnTo>
                  <a:pt x="105" y="335"/>
                </a:lnTo>
                <a:lnTo>
                  <a:pt x="109" y="335"/>
                </a:lnTo>
                <a:lnTo>
                  <a:pt x="109" y="338"/>
                </a:lnTo>
                <a:lnTo>
                  <a:pt x="109" y="338"/>
                </a:lnTo>
                <a:lnTo>
                  <a:pt x="109" y="338"/>
                </a:lnTo>
                <a:lnTo>
                  <a:pt x="112" y="338"/>
                </a:lnTo>
                <a:lnTo>
                  <a:pt x="112" y="342"/>
                </a:lnTo>
                <a:lnTo>
                  <a:pt x="112" y="338"/>
                </a:lnTo>
                <a:lnTo>
                  <a:pt x="116" y="338"/>
                </a:lnTo>
                <a:lnTo>
                  <a:pt x="119" y="335"/>
                </a:lnTo>
                <a:lnTo>
                  <a:pt x="123" y="335"/>
                </a:lnTo>
                <a:lnTo>
                  <a:pt x="126" y="335"/>
                </a:lnTo>
                <a:lnTo>
                  <a:pt x="126" y="331"/>
                </a:lnTo>
                <a:lnTo>
                  <a:pt x="126" y="328"/>
                </a:lnTo>
                <a:lnTo>
                  <a:pt x="130" y="328"/>
                </a:lnTo>
                <a:lnTo>
                  <a:pt x="130" y="324"/>
                </a:lnTo>
                <a:lnTo>
                  <a:pt x="133" y="324"/>
                </a:lnTo>
                <a:lnTo>
                  <a:pt x="133" y="324"/>
                </a:lnTo>
                <a:lnTo>
                  <a:pt x="130" y="320"/>
                </a:lnTo>
                <a:lnTo>
                  <a:pt x="130" y="317"/>
                </a:lnTo>
                <a:lnTo>
                  <a:pt x="130" y="317"/>
                </a:lnTo>
                <a:lnTo>
                  <a:pt x="130" y="313"/>
                </a:lnTo>
                <a:lnTo>
                  <a:pt x="126" y="313"/>
                </a:lnTo>
                <a:lnTo>
                  <a:pt x="126" y="313"/>
                </a:lnTo>
                <a:lnTo>
                  <a:pt x="123" y="310"/>
                </a:lnTo>
                <a:lnTo>
                  <a:pt x="116" y="306"/>
                </a:lnTo>
                <a:lnTo>
                  <a:pt x="119" y="303"/>
                </a:lnTo>
                <a:lnTo>
                  <a:pt x="116" y="303"/>
                </a:lnTo>
                <a:lnTo>
                  <a:pt x="112" y="299"/>
                </a:lnTo>
                <a:lnTo>
                  <a:pt x="112" y="299"/>
                </a:lnTo>
                <a:lnTo>
                  <a:pt x="109" y="299"/>
                </a:lnTo>
                <a:lnTo>
                  <a:pt x="109" y="296"/>
                </a:lnTo>
                <a:lnTo>
                  <a:pt x="112" y="296"/>
                </a:lnTo>
                <a:lnTo>
                  <a:pt x="112" y="296"/>
                </a:lnTo>
                <a:lnTo>
                  <a:pt x="109" y="289"/>
                </a:lnTo>
                <a:lnTo>
                  <a:pt x="112" y="289"/>
                </a:lnTo>
                <a:lnTo>
                  <a:pt x="116" y="289"/>
                </a:lnTo>
                <a:lnTo>
                  <a:pt x="116" y="285"/>
                </a:lnTo>
                <a:lnTo>
                  <a:pt x="130" y="278"/>
                </a:lnTo>
                <a:lnTo>
                  <a:pt x="130" y="271"/>
                </a:lnTo>
                <a:lnTo>
                  <a:pt x="130" y="264"/>
                </a:lnTo>
                <a:lnTo>
                  <a:pt x="130" y="261"/>
                </a:lnTo>
                <a:lnTo>
                  <a:pt x="130" y="261"/>
                </a:lnTo>
                <a:lnTo>
                  <a:pt x="130" y="257"/>
                </a:lnTo>
                <a:lnTo>
                  <a:pt x="137" y="254"/>
                </a:lnTo>
                <a:lnTo>
                  <a:pt x="137" y="254"/>
                </a:lnTo>
                <a:lnTo>
                  <a:pt x="140" y="254"/>
                </a:lnTo>
                <a:lnTo>
                  <a:pt x="137" y="254"/>
                </a:lnTo>
                <a:lnTo>
                  <a:pt x="137" y="254"/>
                </a:lnTo>
                <a:lnTo>
                  <a:pt x="137" y="257"/>
                </a:lnTo>
                <a:lnTo>
                  <a:pt x="144" y="257"/>
                </a:lnTo>
                <a:lnTo>
                  <a:pt x="147" y="254"/>
                </a:lnTo>
                <a:lnTo>
                  <a:pt x="154" y="257"/>
                </a:lnTo>
                <a:lnTo>
                  <a:pt x="158" y="271"/>
                </a:lnTo>
                <a:lnTo>
                  <a:pt x="161" y="271"/>
                </a:lnTo>
                <a:lnTo>
                  <a:pt x="165" y="278"/>
                </a:lnTo>
                <a:lnTo>
                  <a:pt x="168" y="278"/>
                </a:lnTo>
                <a:lnTo>
                  <a:pt x="168" y="282"/>
                </a:lnTo>
                <a:lnTo>
                  <a:pt x="182" y="278"/>
                </a:lnTo>
                <a:lnTo>
                  <a:pt x="186" y="275"/>
                </a:lnTo>
                <a:lnTo>
                  <a:pt x="190" y="271"/>
                </a:lnTo>
                <a:lnTo>
                  <a:pt x="193" y="275"/>
                </a:lnTo>
                <a:lnTo>
                  <a:pt x="193" y="278"/>
                </a:lnTo>
                <a:lnTo>
                  <a:pt x="200" y="278"/>
                </a:lnTo>
                <a:lnTo>
                  <a:pt x="207" y="282"/>
                </a:lnTo>
                <a:lnTo>
                  <a:pt x="211" y="285"/>
                </a:lnTo>
                <a:lnTo>
                  <a:pt x="214" y="289"/>
                </a:lnTo>
                <a:lnTo>
                  <a:pt x="218" y="292"/>
                </a:lnTo>
                <a:lnTo>
                  <a:pt x="221" y="292"/>
                </a:lnTo>
                <a:lnTo>
                  <a:pt x="221" y="289"/>
                </a:lnTo>
                <a:lnTo>
                  <a:pt x="221" y="289"/>
                </a:lnTo>
                <a:lnTo>
                  <a:pt x="221" y="285"/>
                </a:lnTo>
                <a:lnTo>
                  <a:pt x="221" y="282"/>
                </a:lnTo>
                <a:lnTo>
                  <a:pt x="221" y="285"/>
                </a:lnTo>
                <a:lnTo>
                  <a:pt x="221" y="282"/>
                </a:lnTo>
                <a:lnTo>
                  <a:pt x="221" y="278"/>
                </a:lnTo>
                <a:lnTo>
                  <a:pt x="221" y="278"/>
                </a:lnTo>
                <a:lnTo>
                  <a:pt x="218" y="278"/>
                </a:lnTo>
                <a:lnTo>
                  <a:pt x="218" y="282"/>
                </a:lnTo>
                <a:lnTo>
                  <a:pt x="218" y="278"/>
                </a:lnTo>
                <a:lnTo>
                  <a:pt x="214" y="278"/>
                </a:lnTo>
                <a:lnTo>
                  <a:pt x="211" y="275"/>
                </a:lnTo>
                <a:lnTo>
                  <a:pt x="211" y="271"/>
                </a:lnTo>
                <a:lnTo>
                  <a:pt x="214" y="271"/>
                </a:lnTo>
                <a:lnTo>
                  <a:pt x="211" y="268"/>
                </a:lnTo>
                <a:lnTo>
                  <a:pt x="211" y="264"/>
                </a:lnTo>
                <a:lnTo>
                  <a:pt x="211" y="264"/>
                </a:lnTo>
                <a:lnTo>
                  <a:pt x="214" y="261"/>
                </a:lnTo>
                <a:lnTo>
                  <a:pt x="211" y="261"/>
                </a:lnTo>
                <a:lnTo>
                  <a:pt x="207" y="257"/>
                </a:lnTo>
                <a:lnTo>
                  <a:pt x="207" y="254"/>
                </a:lnTo>
                <a:lnTo>
                  <a:pt x="207" y="254"/>
                </a:lnTo>
                <a:lnTo>
                  <a:pt x="204" y="254"/>
                </a:lnTo>
                <a:lnTo>
                  <a:pt x="204" y="247"/>
                </a:lnTo>
                <a:lnTo>
                  <a:pt x="207" y="247"/>
                </a:lnTo>
                <a:lnTo>
                  <a:pt x="207" y="247"/>
                </a:lnTo>
                <a:lnTo>
                  <a:pt x="204" y="243"/>
                </a:lnTo>
                <a:lnTo>
                  <a:pt x="204" y="243"/>
                </a:lnTo>
                <a:lnTo>
                  <a:pt x="204" y="240"/>
                </a:lnTo>
                <a:lnTo>
                  <a:pt x="204" y="240"/>
                </a:lnTo>
                <a:lnTo>
                  <a:pt x="204" y="232"/>
                </a:lnTo>
                <a:lnTo>
                  <a:pt x="200" y="232"/>
                </a:lnTo>
                <a:lnTo>
                  <a:pt x="200" y="232"/>
                </a:lnTo>
                <a:lnTo>
                  <a:pt x="197" y="229"/>
                </a:lnTo>
                <a:lnTo>
                  <a:pt x="197" y="229"/>
                </a:lnTo>
                <a:lnTo>
                  <a:pt x="193" y="229"/>
                </a:lnTo>
                <a:lnTo>
                  <a:pt x="190" y="225"/>
                </a:lnTo>
                <a:lnTo>
                  <a:pt x="186" y="225"/>
                </a:lnTo>
                <a:lnTo>
                  <a:pt x="186" y="229"/>
                </a:lnTo>
                <a:lnTo>
                  <a:pt x="190" y="229"/>
                </a:lnTo>
                <a:lnTo>
                  <a:pt x="190" y="229"/>
                </a:lnTo>
                <a:lnTo>
                  <a:pt x="186" y="232"/>
                </a:lnTo>
                <a:lnTo>
                  <a:pt x="186" y="232"/>
                </a:lnTo>
                <a:lnTo>
                  <a:pt x="182" y="232"/>
                </a:lnTo>
                <a:lnTo>
                  <a:pt x="182" y="229"/>
                </a:lnTo>
                <a:lnTo>
                  <a:pt x="179" y="229"/>
                </a:lnTo>
                <a:lnTo>
                  <a:pt x="182" y="229"/>
                </a:lnTo>
                <a:lnTo>
                  <a:pt x="182" y="225"/>
                </a:lnTo>
                <a:lnTo>
                  <a:pt x="182" y="222"/>
                </a:lnTo>
                <a:lnTo>
                  <a:pt x="182" y="222"/>
                </a:lnTo>
                <a:lnTo>
                  <a:pt x="182" y="218"/>
                </a:lnTo>
                <a:lnTo>
                  <a:pt x="186" y="218"/>
                </a:lnTo>
                <a:lnTo>
                  <a:pt x="186" y="215"/>
                </a:lnTo>
                <a:lnTo>
                  <a:pt x="193" y="215"/>
                </a:lnTo>
                <a:lnTo>
                  <a:pt x="200" y="215"/>
                </a:lnTo>
                <a:lnTo>
                  <a:pt x="200" y="215"/>
                </a:lnTo>
                <a:lnTo>
                  <a:pt x="204" y="215"/>
                </a:lnTo>
                <a:lnTo>
                  <a:pt x="211" y="215"/>
                </a:lnTo>
                <a:lnTo>
                  <a:pt x="211" y="211"/>
                </a:lnTo>
                <a:lnTo>
                  <a:pt x="214" y="211"/>
                </a:lnTo>
                <a:lnTo>
                  <a:pt x="221" y="201"/>
                </a:lnTo>
                <a:lnTo>
                  <a:pt x="228" y="197"/>
                </a:lnTo>
                <a:lnTo>
                  <a:pt x="235" y="197"/>
                </a:lnTo>
                <a:lnTo>
                  <a:pt x="235" y="197"/>
                </a:lnTo>
                <a:lnTo>
                  <a:pt x="239" y="197"/>
                </a:lnTo>
                <a:lnTo>
                  <a:pt x="239" y="197"/>
                </a:lnTo>
                <a:lnTo>
                  <a:pt x="239" y="201"/>
                </a:lnTo>
                <a:lnTo>
                  <a:pt x="246" y="208"/>
                </a:lnTo>
                <a:lnTo>
                  <a:pt x="246" y="208"/>
                </a:lnTo>
                <a:lnTo>
                  <a:pt x="253" y="204"/>
                </a:lnTo>
                <a:lnTo>
                  <a:pt x="253" y="204"/>
                </a:lnTo>
                <a:lnTo>
                  <a:pt x="253" y="204"/>
                </a:lnTo>
                <a:lnTo>
                  <a:pt x="253" y="197"/>
                </a:lnTo>
                <a:lnTo>
                  <a:pt x="249" y="197"/>
                </a:lnTo>
                <a:lnTo>
                  <a:pt x="246" y="197"/>
                </a:lnTo>
                <a:lnTo>
                  <a:pt x="246" y="194"/>
                </a:lnTo>
                <a:lnTo>
                  <a:pt x="246" y="194"/>
                </a:lnTo>
                <a:lnTo>
                  <a:pt x="246" y="187"/>
                </a:lnTo>
                <a:lnTo>
                  <a:pt x="246" y="190"/>
                </a:lnTo>
                <a:lnTo>
                  <a:pt x="246" y="187"/>
                </a:lnTo>
                <a:lnTo>
                  <a:pt x="246" y="183"/>
                </a:lnTo>
                <a:lnTo>
                  <a:pt x="246" y="176"/>
                </a:lnTo>
                <a:lnTo>
                  <a:pt x="246" y="173"/>
                </a:lnTo>
                <a:lnTo>
                  <a:pt x="246" y="173"/>
                </a:lnTo>
                <a:lnTo>
                  <a:pt x="246" y="169"/>
                </a:lnTo>
                <a:lnTo>
                  <a:pt x="246" y="169"/>
                </a:lnTo>
                <a:lnTo>
                  <a:pt x="249" y="166"/>
                </a:lnTo>
                <a:lnTo>
                  <a:pt x="246" y="159"/>
                </a:lnTo>
                <a:lnTo>
                  <a:pt x="242" y="159"/>
                </a:lnTo>
                <a:lnTo>
                  <a:pt x="242" y="159"/>
                </a:lnTo>
                <a:lnTo>
                  <a:pt x="239" y="159"/>
                </a:lnTo>
                <a:lnTo>
                  <a:pt x="232" y="152"/>
                </a:lnTo>
                <a:lnTo>
                  <a:pt x="232" y="152"/>
                </a:lnTo>
                <a:lnTo>
                  <a:pt x="232" y="152"/>
                </a:lnTo>
                <a:lnTo>
                  <a:pt x="235" y="152"/>
                </a:lnTo>
                <a:lnTo>
                  <a:pt x="235" y="148"/>
                </a:lnTo>
                <a:lnTo>
                  <a:pt x="232" y="148"/>
                </a:lnTo>
                <a:lnTo>
                  <a:pt x="232" y="148"/>
                </a:lnTo>
                <a:lnTo>
                  <a:pt x="235" y="145"/>
                </a:lnTo>
                <a:lnTo>
                  <a:pt x="239" y="145"/>
                </a:lnTo>
                <a:lnTo>
                  <a:pt x="235" y="141"/>
                </a:lnTo>
                <a:lnTo>
                  <a:pt x="235" y="141"/>
                </a:lnTo>
                <a:lnTo>
                  <a:pt x="239" y="134"/>
                </a:lnTo>
                <a:lnTo>
                  <a:pt x="239" y="137"/>
                </a:lnTo>
                <a:lnTo>
                  <a:pt x="239" y="134"/>
                </a:lnTo>
                <a:lnTo>
                  <a:pt x="242" y="130"/>
                </a:lnTo>
                <a:lnTo>
                  <a:pt x="249" y="130"/>
                </a:lnTo>
                <a:lnTo>
                  <a:pt x="253" y="130"/>
                </a:lnTo>
                <a:lnTo>
                  <a:pt x="256" y="130"/>
                </a:lnTo>
                <a:lnTo>
                  <a:pt x="256" y="134"/>
                </a:lnTo>
                <a:lnTo>
                  <a:pt x="260" y="130"/>
                </a:lnTo>
                <a:lnTo>
                  <a:pt x="260" y="134"/>
                </a:lnTo>
                <a:lnTo>
                  <a:pt x="260" y="137"/>
                </a:lnTo>
                <a:lnTo>
                  <a:pt x="260" y="141"/>
                </a:lnTo>
                <a:lnTo>
                  <a:pt x="263" y="137"/>
                </a:lnTo>
                <a:lnTo>
                  <a:pt x="267" y="137"/>
                </a:lnTo>
                <a:lnTo>
                  <a:pt x="267" y="137"/>
                </a:lnTo>
                <a:lnTo>
                  <a:pt x="270" y="137"/>
                </a:lnTo>
                <a:lnTo>
                  <a:pt x="270" y="141"/>
                </a:lnTo>
                <a:lnTo>
                  <a:pt x="270" y="141"/>
                </a:lnTo>
                <a:lnTo>
                  <a:pt x="274" y="141"/>
                </a:lnTo>
                <a:lnTo>
                  <a:pt x="274" y="141"/>
                </a:lnTo>
                <a:lnTo>
                  <a:pt x="288" y="137"/>
                </a:lnTo>
                <a:lnTo>
                  <a:pt x="288" y="141"/>
                </a:lnTo>
                <a:lnTo>
                  <a:pt x="292" y="137"/>
                </a:lnTo>
                <a:lnTo>
                  <a:pt x="292" y="141"/>
                </a:lnTo>
                <a:lnTo>
                  <a:pt x="295" y="137"/>
                </a:lnTo>
                <a:lnTo>
                  <a:pt x="295" y="141"/>
                </a:lnTo>
                <a:lnTo>
                  <a:pt x="299" y="141"/>
                </a:lnTo>
                <a:lnTo>
                  <a:pt x="302" y="141"/>
                </a:lnTo>
                <a:lnTo>
                  <a:pt x="306" y="148"/>
                </a:lnTo>
                <a:lnTo>
                  <a:pt x="306" y="145"/>
                </a:lnTo>
                <a:lnTo>
                  <a:pt x="306" y="148"/>
                </a:lnTo>
                <a:lnTo>
                  <a:pt x="309" y="148"/>
                </a:lnTo>
                <a:lnTo>
                  <a:pt x="309" y="152"/>
                </a:lnTo>
                <a:lnTo>
                  <a:pt x="313" y="148"/>
                </a:lnTo>
                <a:lnTo>
                  <a:pt x="316" y="152"/>
                </a:lnTo>
                <a:lnTo>
                  <a:pt x="320" y="148"/>
                </a:lnTo>
                <a:lnTo>
                  <a:pt x="320" y="141"/>
                </a:lnTo>
                <a:lnTo>
                  <a:pt x="327" y="141"/>
                </a:lnTo>
                <a:lnTo>
                  <a:pt x="327" y="141"/>
                </a:lnTo>
                <a:lnTo>
                  <a:pt x="330" y="141"/>
                </a:lnTo>
                <a:lnTo>
                  <a:pt x="330" y="137"/>
                </a:lnTo>
                <a:lnTo>
                  <a:pt x="327" y="137"/>
                </a:lnTo>
                <a:lnTo>
                  <a:pt x="330" y="137"/>
                </a:lnTo>
                <a:lnTo>
                  <a:pt x="330" y="130"/>
                </a:lnTo>
                <a:lnTo>
                  <a:pt x="327" y="130"/>
                </a:lnTo>
                <a:lnTo>
                  <a:pt x="327" y="127"/>
                </a:lnTo>
                <a:lnTo>
                  <a:pt x="327" y="127"/>
                </a:lnTo>
                <a:lnTo>
                  <a:pt x="327" y="123"/>
                </a:lnTo>
                <a:lnTo>
                  <a:pt x="323" y="120"/>
                </a:lnTo>
                <a:lnTo>
                  <a:pt x="316" y="120"/>
                </a:lnTo>
                <a:lnTo>
                  <a:pt x="316" y="116"/>
                </a:lnTo>
                <a:lnTo>
                  <a:pt x="316" y="116"/>
                </a:lnTo>
                <a:lnTo>
                  <a:pt x="316" y="113"/>
                </a:lnTo>
                <a:lnTo>
                  <a:pt x="316" y="113"/>
                </a:lnTo>
                <a:lnTo>
                  <a:pt x="316" y="109"/>
                </a:lnTo>
                <a:lnTo>
                  <a:pt x="320" y="106"/>
                </a:lnTo>
                <a:lnTo>
                  <a:pt x="316" y="106"/>
                </a:lnTo>
                <a:lnTo>
                  <a:pt x="320" y="99"/>
                </a:lnTo>
                <a:lnTo>
                  <a:pt x="330" y="102"/>
                </a:lnTo>
                <a:lnTo>
                  <a:pt x="330" y="102"/>
                </a:lnTo>
                <a:lnTo>
                  <a:pt x="334" y="109"/>
                </a:lnTo>
                <a:lnTo>
                  <a:pt x="337" y="116"/>
                </a:lnTo>
                <a:lnTo>
                  <a:pt x="337" y="120"/>
                </a:lnTo>
                <a:lnTo>
                  <a:pt x="344" y="120"/>
                </a:lnTo>
                <a:lnTo>
                  <a:pt x="344" y="120"/>
                </a:lnTo>
                <a:lnTo>
                  <a:pt x="348" y="120"/>
                </a:lnTo>
                <a:lnTo>
                  <a:pt x="348" y="116"/>
                </a:lnTo>
                <a:lnTo>
                  <a:pt x="355" y="113"/>
                </a:lnTo>
                <a:lnTo>
                  <a:pt x="355" y="116"/>
                </a:lnTo>
                <a:lnTo>
                  <a:pt x="355" y="120"/>
                </a:lnTo>
                <a:lnTo>
                  <a:pt x="362" y="120"/>
                </a:lnTo>
                <a:lnTo>
                  <a:pt x="362" y="120"/>
                </a:lnTo>
                <a:lnTo>
                  <a:pt x="362" y="120"/>
                </a:lnTo>
                <a:lnTo>
                  <a:pt x="365" y="120"/>
                </a:lnTo>
                <a:lnTo>
                  <a:pt x="369" y="116"/>
                </a:lnTo>
                <a:lnTo>
                  <a:pt x="365" y="116"/>
                </a:lnTo>
                <a:lnTo>
                  <a:pt x="369" y="113"/>
                </a:lnTo>
                <a:lnTo>
                  <a:pt x="372" y="113"/>
                </a:lnTo>
                <a:lnTo>
                  <a:pt x="369" y="106"/>
                </a:lnTo>
                <a:lnTo>
                  <a:pt x="372" y="102"/>
                </a:lnTo>
                <a:lnTo>
                  <a:pt x="372" y="102"/>
                </a:lnTo>
                <a:lnTo>
                  <a:pt x="369" y="102"/>
                </a:lnTo>
                <a:lnTo>
                  <a:pt x="365" y="99"/>
                </a:lnTo>
                <a:lnTo>
                  <a:pt x="369" y="95"/>
                </a:lnTo>
                <a:lnTo>
                  <a:pt x="362" y="95"/>
                </a:lnTo>
                <a:lnTo>
                  <a:pt x="365" y="92"/>
                </a:lnTo>
                <a:lnTo>
                  <a:pt x="362" y="92"/>
                </a:lnTo>
                <a:lnTo>
                  <a:pt x="362" y="85"/>
                </a:lnTo>
                <a:lnTo>
                  <a:pt x="362" y="85"/>
                </a:lnTo>
                <a:lnTo>
                  <a:pt x="358" y="78"/>
                </a:lnTo>
                <a:lnTo>
                  <a:pt x="362" y="78"/>
                </a:lnTo>
                <a:lnTo>
                  <a:pt x="358" y="78"/>
                </a:lnTo>
                <a:lnTo>
                  <a:pt x="358" y="74"/>
                </a:lnTo>
                <a:lnTo>
                  <a:pt x="365" y="74"/>
                </a:lnTo>
                <a:lnTo>
                  <a:pt x="365" y="78"/>
                </a:lnTo>
                <a:lnTo>
                  <a:pt x="369" y="78"/>
                </a:lnTo>
                <a:lnTo>
                  <a:pt x="369" y="74"/>
                </a:lnTo>
                <a:lnTo>
                  <a:pt x="376" y="74"/>
                </a:lnTo>
                <a:lnTo>
                  <a:pt x="372" y="71"/>
                </a:lnTo>
                <a:lnTo>
                  <a:pt x="376" y="67"/>
                </a:lnTo>
                <a:lnTo>
                  <a:pt x="376" y="64"/>
                </a:lnTo>
                <a:lnTo>
                  <a:pt x="379" y="64"/>
                </a:lnTo>
                <a:lnTo>
                  <a:pt x="379" y="64"/>
                </a:lnTo>
                <a:lnTo>
                  <a:pt x="379" y="60"/>
                </a:lnTo>
                <a:lnTo>
                  <a:pt x="379" y="57"/>
                </a:lnTo>
                <a:lnTo>
                  <a:pt x="383" y="57"/>
                </a:lnTo>
                <a:lnTo>
                  <a:pt x="383" y="57"/>
                </a:lnTo>
                <a:lnTo>
                  <a:pt x="387" y="60"/>
                </a:lnTo>
                <a:lnTo>
                  <a:pt x="390" y="60"/>
                </a:lnTo>
                <a:lnTo>
                  <a:pt x="394" y="60"/>
                </a:lnTo>
                <a:lnTo>
                  <a:pt x="394" y="60"/>
                </a:lnTo>
                <a:lnTo>
                  <a:pt x="397" y="57"/>
                </a:lnTo>
                <a:lnTo>
                  <a:pt x="397" y="53"/>
                </a:lnTo>
                <a:lnTo>
                  <a:pt x="401" y="50"/>
                </a:lnTo>
                <a:lnTo>
                  <a:pt x="404" y="50"/>
                </a:lnTo>
                <a:lnTo>
                  <a:pt x="404" y="46"/>
                </a:lnTo>
                <a:lnTo>
                  <a:pt x="404" y="46"/>
                </a:lnTo>
                <a:lnTo>
                  <a:pt x="401" y="46"/>
                </a:lnTo>
                <a:lnTo>
                  <a:pt x="397" y="35"/>
                </a:lnTo>
                <a:lnTo>
                  <a:pt x="397" y="35"/>
                </a:lnTo>
                <a:lnTo>
                  <a:pt x="401" y="32"/>
                </a:lnTo>
                <a:lnTo>
                  <a:pt x="397" y="28"/>
                </a:lnTo>
                <a:lnTo>
                  <a:pt x="401" y="28"/>
                </a:lnTo>
                <a:lnTo>
                  <a:pt x="401" y="25"/>
                </a:lnTo>
                <a:lnTo>
                  <a:pt x="404" y="21"/>
                </a:lnTo>
                <a:lnTo>
                  <a:pt x="404" y="18"/>
                </a:lnTo>
                <a:lnTo>
                  <a:pt x="411" y="18"/>
                </a:lnTo>
                <a:lnTo>
                  <a:pt x="415" y="18"/>
                </a:lnTo>
                <a:lnTo>
                  <a:pt x="415" y="21"/>
                </a:lnTo>
                <a:lnTo>
                  <a:pt x="418" y="18"/>
                </a:lnTo>
                <a:lnTo>
                  <a:pt x="411" y="18"/>
                </a:lnTo>
                <a:lnTo>
                  <a:pt x="411" y="14"/>
                </a:lnTo>
                <a:lnTo>
                  <a:pt x="418" y="18"/>
                </a:lnTo>
                <a:lnTo>
                  <a:pt x="422" y="18"/>
                </a:lnTo>
                <a:lnTo>
                  <a:pt x="425" y="14"/>
                </a:lnTo>
                <a:lnTo>
                  <a:pt x="429" y="11"/>
                </a:lnTo>
                <a:lnTo>
                  <a:pt x="429" y="7"/>
                </a:lnTo>
                <a:lnTo>
                  <a:pt x="429" y="7"/>
                </a:lnTo>
                <a:lnTo>
                  <a:pt x="432" y="4"/>
                </a:lnTo>
                <a:lnTo>
                  <a:pt x="436" y="4"/>
                </a:lnTo>
                <a:lnTo>
                  <a:pt x="436" y="4"/>
                </a:lnTo>
                <a:lnTo>
                  <a:pt x="439" y="0"/>
                </a:lnTo>
                <a:lnTo>
                  <a:pt x="443" y="4"/>
                </a:lnTo>
                <a:lnTo>
                  <a:pt x="443" y="7"/>
                </a:lnTo>
                <a:lnTo>
                  <a:pt x="446" y="7"/>
                </a:lnTo>
                <a:lnTo>
                  <a:pt x="446" y="7"/>
                </a:lnTo>
                <a:lnTo>
                  <a:pt x="450" y="11"/>
                </a:lnTo>
                <a:lnTo>
                  <a:pt x="453" y="7"/>
                </a:lnTo>
                <a:lnTo>
                  <a:pt x="457" y="7"/>
                </a:lnTo>
                <a:lnTo>
                  <a:pt x="460" y="11"/>
                </a:lnTo>
                <a:lnTo>
                  <a:pt x="460" y="11"/>
                </a:lnTo>
                <a:lnTo>
                  <a:pt x="460" y="14"/>
                </a:lnTo>
                <a:lnTo>
                  <a:pt x="460" y="18"/>
                </a:lnTo>
                <a:lnTo>
                  <a:pt x="464" y="18"/>
                </a:lnTo>
                <a:lnTo>
                  <a:pt x="464" y="18"/>
                </a:lnTo>
                <a:lnTo>
                  <a:pt x="464" y="18"/>
                </a:lnTo>
                <a:lnTo>
                  <a:pt x="471" y="11"/>
                </a:lnTo>
                <a:lnTo>
                  <a:pt x="471" y="7"/>
                </a:lnTo>
                <a:lnTo>
                  <a:pt x="471" y="4"/>
                </a:lnTo>
                <a:lnTo>
                  <a:pt x="478" y="4"/>
                </a:lnTo>
                <a:lnTo>
                  <a:pt x="478" y="4"/>
                </a:lnTo>
                <a:lnTo>
                  <a:pt x="474" y="7"/>
                </a:lnTo>
                <a:lnTo>
                  <a:pt x="474" y="7"/>
                </a:lnTo>
                <a:lnTo>
                  <a:pt x="474" y="7"/>
                </a:lnTo>
                <a:lnTo>
                  <a:pt x="474" y="11"/>
                </a:lnTo>
                <a:lnTo>
                  <a:pt x="471" y="11"/>
                </a:lnTo>
                <a:lnTo>
                  <a:pt x="474" y="14"/>
                </a:lnTo>
                <a:lnTo>
                  <a:pt x="474" y="14"/>
                </a:lnTo>
                <a:lnTo>
                  <a:pt x="478" y="11"/>
                </a:lnTo>
                <a:lnTo>
                  <a:pt x="482" y="14"/>
                </a:lnTo>
                <a:lnTo>
                  <a:pt x="489" y="18"/>
                </a:lnTo>
                <a:lnTo>
                  <a:pt x="492" y="18"/>
                </a:lnTo>
                <a:lnTo>
                  <a:pt x="492" y="18"/>
                </a:lnTo>
                <a:lnTo>
                  <a:pt x="492" y="18"/>
                </a:lnTo>
                <a:lnTo>
                  <a:pt x="496" y="18"/>
                </a:lnTo>
                <a:lnTo>
                  <a:pt x="499" y="18"/>
                </a:lnTo>
                <a:lnTo>
                  <a:pt x="499" y="14"/>
                </a:lnTo>
                <a:lnTo>
                  <a:pt x="503" y="14"/>
                </a:lnTo>
                <a:lnTo>
                  <a:pt x="503" y="11"/>
                </a:lnTo>
                <a:lnTo>
                  <a:pt x="503" y="7"/>
                </a:lnTo>
                <a:lnTo>
                  <a:pt x="503" y="7"/>
                </a:lnTo>
                <a:lnTo>
                  <a:pt x="503" y="7"/>
                </a:lnTo>
                <a:lnTo>
                  <a:pt x="503" y="4"/>
                </a:lnTo>
                <a:lnTo>
                  <a:pt x="506" y="4"/>
                </a:lnTo>
                <a:lnTo>
                  <a:pt x="510" y="4"/>
                </a:lnTo>
                <a:lnTo>
                  <a:pt x="510" y="4"/>
                </a:lnTo>
                <a:lnTo>
                  <a:pt x="513" y="7"/>
                </a:lnTo>
                <a:lnTo>
                  <a:pt x="513" y="7"/>
                </a:lnTo>
                <a:lnTo>
                  <a:pt x="517" y="11"/>
                </a:lnTo>
                <a:lnTo>
                  <a:pt x="517" y="11"/>
                </a:lnTo>
                <a:lnTo>
                  <a:pt x="517" y="14"/>
                </a:lnTo>
                <a:lnTo>
                  <a:pt x="517" y="18"/>
                </a:lnTo>
                <a:lnTo>
                  <a:pt x="517" y="18"/>
                </a:lnTo>
                <a:lnTo>
                  <a:pt x="517" y="21"/>
                </a:lnTo>
                <a:lnTo>
                  <a:pt x="520" y="21"/>
                </a:lnTo>
                <a:lnTo>
                  <a:pt x="520" y="18"/>
                </a:lnTo>
                <a:lnTo>
                  <a:pt x="524" y="18"/>
                </a:lnTo>
                <a:lnTo>
                  <a:pt x="527" y="21"/>
                </a:lnTo>
                <a:lnTo>
                  <a:pt x="524" y="25"/>
                </a:lnTo>
                <a:lnTo>
                  <a:pt x="524" y="28"/>
                </a:lnTo>
                <a:lnTo>
                  <a:pt x="524" y="32"/>
                </a:lnTo>
                <a:lnTo>
                  <a:pt x="527" y="32"/>
                </a:lnTo>
                <a:lnTo>
                  <a:pt x="527" y="28"/>
                </a:lnTo>
                <a:lnTo>
                  <a:pt x="527" y="28"/>
                </a:lnTo>
                <a:lnTo>
                  <a:pt x="527" y="32"/>
                </a:lnTo>
                <a:lnTo>
                  <a:pt x="531" y="32"/>
                </a:lnTo>
                <a:lnTo>
                  <a:pt x="531" y="35"/>
                </a:lnTo>
                <a:lnTo>
                  <a:pt x="531" y="35"/>
                </a:lnTo>
                <a:lnTo>
                  <a:pt x="531" y="39"/>
                </a:lnTo>
                <a:lnTo>
                  <a:pt x="531" y="42"/>
                </a:lnTo>
                <a:lnTo>
                  <a:pt x="531" y="46"/>
                </a:lnTo>
                <a:lnTo>
                  <a:pt x="531" y="46"/>
                </a:lnTo>
                <a:lnTo>
                  <a:pt x="534" y="53"/>
                </a:lnTo>
                <a:lnTo>
                  <a:pt x="538" y="57"/>
                </a:lnTo>
                <a:lnTo>
                  <a:pt x="545" y="57"/>
                </a:lnTo>
                <a:lnTo>
                  <a:pt x="548" y="57"/>
                </a:lnTo>
                <a:lnTo>
                  <a:pt x="552" y="57"/>
                </a:lnTo>
                <a:lnTo>
                  <a:pt x="555" y="57"/>
                </a:lnTo>
                <a:lnTo>
                  <a:pt x="555" y="57"/>
                </a:lnTo>
                <a:lnTo>
                  <a:pt x="559" y="53"/>
                </a:lnTo>
                <a:lnTo>
                  <a:pt x="559" y="53"/>
                </a:lnTo>
                <a:lnTo>
                  <a:pt x="562" y="53"/>
                </a:lnTo>
                <a:lnTo>
                  <a:pt x="566" y="50"/>
                </a:lnTo>
                <a:lnTo>
                  <a:pt x="566" y="53"/>
                </a:lnTo>
                <a:lnTo>
                  <a:pt x="569" y="53"/>
                </a:lnTo>
                <a:lnTo>
                  <a:pt x="573" y="53"/>
                </a:lnTo>
                <a:lnTo>
                  <a:pt x="573" y="53"/>
                </a:lnTo>
                <a:lnTo>
                  <a:pt x="577" y="53"/>
                </a:lnTo>
                <a:lnTo>
                  <a:pt x="584" y="53"/>
                </a:lnTo>
                <a:lnTo>
                  <a:pt x="584" y="50"/>
                </a:lnTo>
                <a:lnTo>
                  <a:pt x="587" y="50"/>
                </a:lnTo>
                <a:lnTo>
                  <a:pt x="587" y="46"/>
                </a:lnTo>
                <a:lnTo>
                  <a:pt x="591" y="46"/>
                </a:lnTo>
                <a:lnTo>
                  <a:pt x="591" y="46"/>
                </a:lnTo>
                <a:lnTo>
                  <a:pt x="591" y="42"/>
                </a:lnTo>
                <a:lnTo>
                  <a:pt x="594" y="39"/>
                </a:lnTo>
                <a:lnTo>
                  <a:pt x="598" y="42"/>
                </a:lnTo>
                <a:lnTo>
                  <a:pt x="598" y="42"/>
                </a:lnTo>
                <a:lnTo>
                  <a:pt x="601" y="39"/>
                </a:lnTo>
                <a:lnTo>
                  <a:pt x="601" y="39"/>
                </a:lnTo>
                <a:lnTo>
                  <a:pt x="605" y="42"/>
                </a:lnTo>
                <a:lnTo>
                  <a:pt x="608" y="39"/>
                </a:lnTo>
                <a:lnTo>
                  <a:pt x="608" y="39"/>
                </a:lnTo>
                <a:lnTo>
                  <a:pt x="608" y="35"/>
                </a:lnTo>
                <a:lnTo>
                  <a:pt x="612" y="32"/>
                </a:lnTo>
                <a:lnTo>
                  <a:pt x="615" y="28"/>
                </a:lnTo>
                <a:lnTo>
                  <a:pt x="619" y="32"/>
                </a:lnTo>
                <a:lnTo>
                  <a:pt x="619" y="35"/>
                </a:lnTo>
                <a:lnTo>
                  <a:pt x="619" y="35"/>
                </a:lnTo>
                <a:lnTo>
                  <a:pt x="619" y="39"/>
                </a:lnTo>
                <a:lnTo>
                  <a:pt x="622" y="35"/>
                </a:lnTo>
                <a:lnTo>
                  <a:pt x="626" y="35"/>
                </a:lnTo>
                <a:lnTo>
                  <a:pt x="629" y="39"/>
                </a:lnTo>
                <a:lnTo>
                  <a:pt x="629" y="39"/>
                </a:lnTo>
                <a:lnTo>
                  <a:pt x="633" y="39"/>
                </a:lnTo>
                <a:lnTo>
                  <a:pt x="633" y="39"/>
                </a:lnTo>
                <a:lnTo>
                  <a:pt x="633" y="42"/>
                </a:lnTo>
                <a:lnTo>
                  <a:pt x="636" y="42"/>
                </a:lnTo>
                <a:lnTo>
                  <a:pt x="640" y="39"/>
                </a:lnTo>
                <a:lnTo>
                  <a:pt x="640" y="39"/>
                </a:lnTo>
                <a:lnTo>
                  <a:pt x="640" y="39"/>
                </a:lnTo>
                <a:lnTo>
                  <a:pt x="640" y="35"/>
                </a:lnTo>
                <a:lnTo>
                  <a:pt x="640" y="39"/>
                </a:lnTo>
                <a:lnTo>
                  <a:pt x="643" y="35"/>
                </a:lnTo>
                <a:lnTo>
                  <a:pt x="643" y="39"/>
                </a:lnTo>
                <a:lnTo>
                  <a:pt x="650" y="39"/>
                </a:lnTo>
                <a:lnTo>
                  <a:pt x="657" y="39"/>
                </a:lnTo>
                <a:lnTo>
                  <a:pt x="657" y="35"/>
                </a:lnTo>
                <a:lnTo>
                  <a:pt x="661" y="35"/>
                </a:lnTo>
                <a:lnTo>
                  <a:pt x="661" y="35"/>
                </a:lnTo>
                <a:lnTo>
                  <a:pt x="664" y="35"/>
                </a:lnTo>
                <a:lnTo>
                  <a:pt x="664" y="35"/>
                </a:lnTo>
                <a:lnTo>
                  <a:pt x="668" y="28"/>
                </a:lnTo>
                <a:lnTo>
                  <a:pt x="668" y="28"/>
                </a:lnTo>
                <a:lnTo>
                  <a:pt x="672" y="28"/>
                </a:lnTo>
                <a:lnTo>
                  <a:pt x="675" y="25"/>
                </a:lnTo>
                <a:lnTo>
                  <a:pt x="679" y="25"/>
                </a:lnTo>
                <a:lnTo>
                  <a:pt x="682" y="28"/>
                </a:lnTo>
                <a:lnTo>
                  <a:pt x="689" y="28"/>
                </a:lnTo>
                <a:lnTo>
                  <a:pt x="693" y="25"/>
                </a:lnTo>
                <a:lnTo>
                  <a:pt x="696" y="25"/>
                </a:lnTo>
                <a:lnTo>
                  <a:pt x="696" y="25"/>
                </a:lnTo>
                <a:lnTo>
                  <a:pt x="700" y="25"/>
                </a:lnTo>
                <a:lnTo>
                  <a:pt x="703" y="25"/>
                </a:lnTo>
                <a:lnTo>
                  <a:pt x="703" y="25"/>
                </a:lnTo>
                <a:lnTo>
                  <a:pt x="707" y="21"/>
                </a:lnTo>
                <a:lnTo>
                  <a:pt x="714" y="21"/>
                </a:lnTo>
                <a:lnTo>
                  <a:pt x="714" y="21"/>
                </a:lnTo>
                <a:lnTo>
                  <a:pt x="721" y="25"/>
                </a:lnTo>
                <a:lnTo>
                  <a:pt x="721" y="25"/>
                </a:lnTo>
                <a:lnTo>
                  <a:pt x="721" y="28"/>
                </a:lnTo>
                <a:lnTo>
                  <a:pt x="731" y="28"/>
                </a:lnTo>
                <a:lnTo>
                  <a:pt x="735" y="28"/>
                </a:lnTo>
                <a:lnTo>
                  <a:pt x="735" y="32"/>
                </a:lnTo>
                <a:lnTo>
                  <a:pt x="738" y="35"/>
                </a:lnTo>
                <a:lnTo>
                  <a:pt x="745" y="35"/>
                </a:lnTo>
                <a:lnTo>
                  <a:pt x="749" y="42"/>
                </a:lnTo>
                <a:lnTo>
                  <a:pt x="752" y="42"/>
                </a:lnTo>
                <a:lnTo>
                  <a:pt x="756" y="42"/>
                </a:lnTo>
                <a:lnTo>
                  <a:pt x="759" y="42"/>
                </a:lnTo>
                <a:lnTo>
                  <a:pt x="767" y="42"/>
                </a:lnTo>
                <a:lnTo>
                  <a:pt x="770" y="42"/>
                </a:lnTo>
                <a:lnTo>
                  <a:pt x="774" y="39"/>
                </a:lnTo>
                <a:lnTo>
                  <a:pt x="781" y="39"/>
                </a:lnTo>
                <a:lnTo>
                  <a:pt x="795" y="39"/>
                </a:lnTo>
                <a:lnTo>
                  <a:pt x="795" y="42"/>
                </a:lnTo>
                <a:lnTo>
                  <a:pt x="798" y="42"/>
                </a:lnTo>
                <a:lnTo>
                  <a:pt x="805" y="42"/>
                </a:lnTo>
                <a:lnTo>
                  <a:pt x="809" y="42"/>
                </a:lnTo>
                <a:lnTo>
                  <a:pt x="812" y="42"/>
                </a:lnTo>
                <a:lnTo>
                  <a:pt x="812" y="39"/>
                </a:lnTo>
                <a:lnTo>
                  <a:pt x="812" y="39"/>
                </a:lnTo>
                <a:lnTo>
                  <a:pt x="932" y="306"/>
                </a:lnTo>
                <a:lnTo>
                  <a:pt x="957" y="320"/>
                </a:lnTo>
                <a:lnTo>
                  <a:pt x="981" y="324"/>
                </a:lnTo>
                <a:lnTo>
                  <a:pt x="988" y="324"/>
                </a:lnTo>
                <a:lnTo>
                  <a:pt x="1016" y="345"/>
                </a:lnTo>
                <a:lnTo>
                  <a:pt x="1006" y="356"/>
                </a:lnTo>
                <a:lnTo>
                  <a:pt x="995" y="366"/>
                </a:lnTo>
                <a:lnTo>
                  <a:pt x="988" y="370"/>
                </a:lnTo>
                <a:lnTo>
                  <a:pt x="964" y="384"/>
                </a:lnTo>
                <a:lnTo>
                  <a:pt x="960" y="398"/>
                </a:lnTo>
                <a:lnTo>
                  <a:pt x="957" y="401"/>
                </a:lnTo>
                <a:lnTo>
                  <a:pt x="957" y="602"/>
                </a:lnTo>
                <a:lnTo>
                  <a:pt x="957" y="613"/>
                </a:lnTo>
                <a:lnTo>
                  <a:pt x="957" y="616"/>
                </a:lnTo>
                <a:lnTo>
                  <a:pt x="957" y="620"/>
                </a:lnTo>
                <a:lnTo>
                  <a:pt x="914" y="669"/>
                </a:lnTo>
                <a:lnTo>
                  <a:pt x="904" y="679"/>
                </a:lnTo>
                <a:lnTo>
                  <a:pt x="900" y="693"/>
                </a:lnTo>
                <a:lnTo>
                  <a:pt x="900" y="715"/>
                </a:lnTo>
                <a:lnTo>
                  <a:pt x="900" y="732"/>
                </a:lnTo>
                <a:lnTo>
                  <a:pt x="914" y="746"/>
                </a:lnTo>
                <a:lnTo>
                  <a:pt x="932" y="757"/>
                </a:lnTo>
                <a:lnTo>
                  <a:pt x="942" y="771"/>
                </a:lnTo>
                <a:lnTo>
                  <a:pt x="953" y="785"/>
                </a:lnTo>
                <a:lnTo>
                  <a:pt x="957" y="806"/>
                </a:lnTo>
                <a:lnTo>
                  <a:pt x="960" y="841"/>
                </a:lnTo>
                <a:lnTo>
                  <a:pt x="964" y="859"/>
                </a:lnTo>
                <a:lnTo>
                  <a:pt x="971" y="866"/>
                </a:lnTo>
                <a:lnTo>
                  <a:pt x="964" y="876"/>
                </a:lnTo>
                <a:lnTo>
                  <a:pt x="957" y="891"/>
                </a:lnTo>
                <a:lnTo>
                  <a:pt x="953" y="905"/>
                </a:lnTo>
                <a:lnTo>
                  <a:pt x="935" y="908"/>
                </a:lnTo>
                <a:lnTo>
                  <a:pt x="925" y="912"/>
                </a:lnTo>
                <a:lnTo>
                  <a:pt x="904" y="915"/>
                </a:lnTo>
                <a:lnTo>
                  <a:pt x="886" y="915"/>
                </a:lnTo>
                <a:lnTo>
                  <a:pt x="869" y="919"/>
                </a:lnTo>
                <a:lnTo>
                  <a:pt x="851" y="929"/>
                </a:lnTo>
                <a:lnTo>
                  <a:pt x="844" y="936"/>
                </a:lnTo>
                <a:lnTo>
                  <a:pt x="844" y="943"/>
                </a:lnTo>
                <a:lnTo>
                  <a:pt x="837" y="947"/>
                </a:lnTo>
                <a:lnTo>
                  <a:pt x="826" y="950"/>
                </a:lnTo>
                <a:lnTo>
                  <a:pt x="812" y="950"/>
                </a:lnTo>
                <a:lnTo>
                  <a:pt x="784" y="940"/>
                </a:lnTo>
                <a:lnTo>
                  <a:pt x="707" y="940"/>
                </a:lnTo>
                <a:lnTo>
                  <a:pt x="647" y="940"/>
                </a:lnTo>
                <a:lnTo>
                  <a:pt x="633" y="940"/>
                </a:lnTo>
                <a:lnTo>
                  <a:pt x="633" y="94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16"/>
          <p:cNvSpPr>
            <a:spLocks/>
          </p:cNvSpPr>
          <p:nvPr/>
        </p:nvSpPr>
        <p:spPr bwMode="auto">
          <a:xfrm>
            <a:off x="6475413" y="5646738"/>
            <a:ext cx="358775" cy="631825"/>
          </a:xfrm>
          <a:custGeom>
            <a:avLst/>
            <a:gdLst>
              <a:gd name="T0" fmla="*/ 74 w 226"/>
              <a:gd name="T1" fmla="*/ 22 h 398"/>
              <a:gd name="T2" fmla="*/ 78 w 226"/>
              <a:gd name="T3" fmla="*/ 43 h 398"/>
              <a:gd name="T4" fmla="*/ 92 w 226"/>
              <a:gd name="T5" fmla="*/ 50 h 398"/>
              <a:gd name="T6" fmla="*/ 106 w 226"/>
              <a:gd name="T7" fmla="*/ 57 h 398"/>
              <a:gd name="T8" fmla="*/ 110 w 226"/>
              <a:gd name="T9" fmla="*/ 74 h 398"/>
              <a:gd name="T10" fmla="*/ 120 w 226"/>
              <a:gd name="T11" fmla="*/ 92 h 398"/>
              <a:gd name="T12" fmla="*/ 124 w 226"/>
              <a:gd name="T13" fmla="*/ 110 h 398"/>
              <a:gd name="T14" fmla="*/ 124 w 226"/>
              <a:gd name="T15" fmla="*/ 148 h 398"/>
              <a:gd name="T16" fmla="*/ 120 w 226"/>
              <a:gd name="T17" fmla="*/ 173 h 398"/>
              <a:gd name="T18" fmla="*/ 120 w 226"/>
              <a:gd name="T19" fmla="*/ 201 h 398"/>
              <a:gd name="T20" fmla="*/ 127 w 226"/>
              <a:gd name="T21" fmla="*/ 205 h 398"/>
              <a:gd name="T22" fmla="*/ 145 w 226"/>
              <a:gd name="T23" fmla="*/ 212 h 398"/>
              <a:gd name="T24" fmla="*/ 166 w 226"/>
              <a:gd name="T25" fmla="*/ 222 h 398"/>
              <a:gd name="T26" fmla="*/ 180 w 226"/>
              <a:gd name="T27" fmla="*/ 229 h 398"/>
              <a:gd name="T28" fmla="*/ 187 w 226"/>
              <a:gd name="T29" fmla="*/ 243 h 398"/>
              <a:gd name="T30" fmla="*/ 201 w 226"/>
              <a:gd name="T31" fmla="*/ 275 h 398"/>
              <a:gd name="T32" fmla="*/ 226 w 226"/>
              <a:gd name="T33" fmla="*/ 303 h 398"/>
              <a:gd name="T34" fmla="*/ 222 w 226"/>
              <a:gd name="T35" fmla="*/ 314 h 398"/>
              <a:gd name="T36" fmla="*/ 219 w 226"/>
              <a:gd name="T37" fmla="*/ 324 h 398"/>
              <a:gd name="T38" fmla="*/ 215 w 226"/>
              <a:gd name="T39" fmla="*/ 331 h 398"/>
              <a:gd name="T40" fmla="*/ 215 w 226"/>
              <a:gd name="T41" fmla="*/ 359 h 398"/>
              <a:gd name="T42" fmla="*/ 215 w 226"/>
              <a:gd name="T43" fmla="*/ 384 h 398"/>
              <a:gd name="T44" fmla="*/ 212 w 226"/>
              <a:gd name="T45" fmla="*/ 384 h 398"/>
              <a:gd name="T46" fmla="*/ 205 w 226"/>
              <a:gd name="T47" fmla="*/ 384 h 398"/>
              <a:gd name="T48" fmla="*/ 201 w 226"/>
              <a:gd name="T49" fmla="*/ 388 h 398"/>
              <a:gd name="T50" fmla="*/ 194 w 226"/>
              <a:gd name="T51" fmla="*/ 388 h 398"/>
              <a:gd name="T52" fmla="*/ 190 w 226"/>
              <a:gd name="T53" fmla="*/ 388 h 398"/>
              <a:gd name="T54" fmla="*/ 183 w 226"/>
              <a:gd name="T55" fmla="*/ 388 h 398"/>
              <a:gd name="T56" fmla="*/ 180 w 226"/>
              <a:gd name="T57" fmla="*/ 388 h 398"/>
              <a:gd name="T58" fmla="*/ 169 w 226"/>
              <a:gd name="T59" fmla="*/ 391 h 398"/>
              <a:gd name="T60" fmla="*/ 162 w 226"/>
              <a:gd name="T61" fmla="*/ 391 h 398"/>
              <a:gd name="T62" fmla="*/ 159 w 226"/>
              <a:gd name="T63" fmla="*/ 391 h 398"/>
              <a:gd name="T64" fmla="*/ 152 w 226"/>
              <a:gd name="T65" fmla="*/ 391 h 398"/>
              <a:gd name="T66" fmla="*/ 145 w 226"/>
              <a:gd name="T67" fmla="*/ 391 h 398"/>
              <a:gd name="T68" fmla="*/ 141 w 226"/>
              <a:gd name="T69" fmla="*/ 395 h 398"/>
              <a:gd name="T70" fmla="*/ 120 w 226"/>
              <a:gd name="T71" fmla="*/ 395 h 398"/>
              <a:gd name="T72" fmla="*/ 113 w 226"/>
              <a:gd name="T73" fmla="*/ 395 h 398"/>
              <a:gd name="T74" fmla="*/ 92 w 226"/>
              <a:gd name="T75" fmla="*/ 395 h 398"/>
              <a:gd name="T76" fmla="*/ 81 w 226"/>
              <a:gd name="T77" fmla="*/ 398 h 398"/>
              <a:gd name="T78" fmla="*/ 71 w 226"/>
              <a:gd name="T79" fmla="*/ 384 h 398"/>
              <a:gd name="T80" fmla="*/ 50 w 226"/>
              <a:gd name="T81" fmla="*/ 384 h 398"/>
              <a:gd name="T82" fmla="*/ 36 w 226"/>
              <a:gd name="T83" fmla="*/ 373 h 398"/>
              <a:gd name="T84" fmla="*/ 46 w 226"/>
              <a:gd name="T85" fmla="*/ 352 h 398"/>
              <a:gd name="T86" fmla="*/ 67 w 226"/>
              <a:gd name="T87" fmla="*/ 328 h 398"/>
              <a:gd name="T88" fmla="*/ 74 w 226"/>
              <a:gd name="T89" fmla="*/ 289 h 398"/>
              <a:gd name="T90" fmla="*/ 32 w 226"/>
              <a:gd name="T91" fmla="*/ 268 h 398"/>
              <a:gd name="T92" fmla="*/ 22 w 226"/>
              <a:gd name="T93" fmla="*/ 229 h 398"/>
              <a:gd name="T94" fmla="*/ 15 w 226"/>
              <a:gd name="T95" fmla="*/ 205 h 398"/>
              <a:gd name="T96" fmla="*/ 15 w 226"/>
              <a:gd name="T97" fmla="*/ 180 h 398"/>
              <a:gd name="T98" fmla="*/ 32 w 226"/>
              <a:gd name="T99" fmla="*/ 138 h 398"/>
              <a:gd name="T100" fmla="*/ 22 w 226"/>
              <a:gd name="T101" fmla="*/ 120 h 398"/>
              <a:gd name="T102" fmla="*/ 25 w 226"/>
              <a:gd name="T103" fmla="*/ 99 h 398"/>
              <a:gd name="T104" fmla="*/ 18 w 226"/>
              <a:gd name="T105" fmla="*/ 67 h 398"/>
              <a:gd name="T106" fmla="*/ 11 w 226"/>
              <a:gd name="T107" fmla="*/ 32 h 398"/>
              <a:gd name="T108" fmla="*/ 0 w 226"/>
              <a:gd name="T109" fmla="*/ 18 h 398"/>
              <a:gd name="T110" fmla="*/ 15 w 226"/>
              <a:gd name="T111" fmla="*/ 4 h 398"/>
              <a:gd name="T112" fmla="*/ 43 w 226"/>
              <a:gd name="T113" fmla="*/ 4 h 398"/>
              <a:gd name="T114" fmla="*/ 71 w 226"/>
              <a:gd name="T115" fmla="*/ 0 h 398"/>
              <a:gd name="T116" fmla="*/ 78 w 226"/>
              <a:gd name="T117" fmla="*/ 7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26" h="398">
                <a:moveTo>
                  <a:pt x="78" y="7"/>
                </a:moveTo>
                <a:lnTo>
                  <a:pt x="74" y="15"/>
                </a:lnTo>
                <a:lnTo>
                  <a:pt x="74" y="22"/>
                </a:lnTo>
                <a:lnTo>
                  <a:pt x="74" y="29"/>
                </a:lnTo>
                <a:lnTo>
                  <a:pt x="78" y="36"/>
                </a:lnTo>
                <a:lnTo>
                  <a:pt x="78" y="43"/>
                </a:lnTo>
                <a:lnTo>
                  <a:pt x="78" y="46"/>
                </a:lnTo>
                <a:lnTo>
                  <a:pt x="85" y="50"/>
                </a:lnTo>
                <a:lnTo>
                  <a:pt x="92" y="50"/>
                </a:lnTo>
                <a:lnTo>
                  <a:pt x="95" y="53"/>
                </a:lnTo>
                <a:lnTo>
                  <a:pt x="106" y="53"/>
                </a:lnTo>
                <a:lnTo>
                  <a:pt x="106" y="57"/>
                </a:lnTo>
                <a:lnTo>
                  <a:pt x="110" y="64"/>
                </a:lnTo>
                <a:lnTo>
                  <a:pt x="110" y="71"/>
                </a:lnTo>
                <a:lnTo>
                  <a:pt x="110" y="74"/>
                </a:lnTo>
                <a:lnTo>
                  <a:pt x="113" y="81"/>
                </a:lnTo>
                <a:lnTo>
                  <a:pt x="120" y="88"/>
                </a:lnTo>
                <a:lnTo>
                  <a:pt x="120" y="92"/>
                </a:lnTo>
                <a:lnTo>
                  <a:pt x="124" y="99"/>
                </a:lnTo>
                <a:lnTo>
                  <a:pt x="124" y="106"/>
                </a:lnTo>
                <a:lnTo>
                  <a:pt x="124" y="110"/>
                </a:lnTo>
                <a:lnTo>
                  <a:pt x="127" y="120"/>
                </a:lnTo>
                <a:lnTo>
                  <a:pt x="124" y="134"/>
                </a:lnTo>
                <a:lnTo>
                  <a:pt x="124" y="148"/>
                </a:lnTo>
                <a:lnTo>
                  <a:pt x="120" y="155"/>
                </a:lnTo>
                <a:lnTo>
                  <a:pt x="120" y="166"/>
                </a:lnTo>
                <a:lnTo>
                  <a:pt x="120" y="173"/>
                </a:lnTo>
                <a:lnTo>
                  <a:pt x="120" y="183"/>
                </a:lnTo>
                <a:lnTo>
                  <a:pt x="120" y="190"/>
                </a:lnTo>
                <a:lnTo>
                  <a:pt x="120" y="201"/>
                </a:lnTo>
                <a:lnTo>
                  <a:pt x="120" y="208"/>
                </a:lnTo>
                <a:lnTo>
                  <a:pt x="124" y="205"/>
                </a:lnTo>
                <a:lnTo>
                  <a:pt x="127" y="205"/>
                </a:lnTo>
                <a:lnTo>
                  <a:pt x="131" y="208"/>
                </a:lnTo>
                <a:lnTo>
                  <a:pt x="138" y="208"/>
                </a:lnTo>
                <a:lnTo>
                  <a:pt x="145" y="212"/>
                </a:lnTo>
                <a:lnTo>
                  <a:pt x="152" y="215"/>
                </a:lnTo>
                <a:lnTo>
                  <a:pt x="159" y="219"/>
                </a:lnTo>
                <a:lnTo>
                  <a:pt x="166" y="222"/>
                </a:lnTo>
                <a:lnTo>
                  <a:pt x="169" y="226"/>
                </a:lnTo>
                <a:lnTo>
                  <a:pt x="176" y="226"/>
                </a:lnTo>
                <a:lnTo>
                  <a:pt x="180" y="229"/>
                </a:lnTo>
                <a:lnTo>
                  <a:pt x="180" y="236"/>
                </a:lnTo>
                <a:lnTo>
                  <a:pt x="183" y="240"/>
                </a:lnTo>
                <a:lnTo>
                  <a:pt x="187" y="243"/>
                </a:lnTo>
                <a:lnTo>
                  <a:pt x="194" y="250"/>
                </a:lnTo>
                <a:lnTo>
                  <a:pt x="198" y="261"/>
                </a:lnTo>
                <a:lnTo>
                  <a:pt x="201" y="275"/>
                </a:lnTo>
                <a:lnTo>
                  <a:pt x="205" y="293"/>
                </a:lnTo>
                <a:lnTo>
                  <a:pt x="226" y="300"/>
                </a:lnTo>
                <a:lnTo>
                  <a:pt x="226" y="303"/>
                </a:lnTo>
                <a:lnTo>
                  <a:pt x="222" y="307"/>
                </a:lnTo>
                <a:lnTo>
                  <a:pt x="222" y="310"/>
                </a:lnTo>
                <a:lnTo>
                  <a:pt x="222" y="314"/>
                </a:lnTo>
                <a:lnTo>
                  <a:pt x="222" y="317"/>
                </a:lnTo>
                <a:lnTo>
                  <a:pt x="219" y="321"/>
                </a:lnTo>
                <a:lnTo>
                  <a:pt x="219" y="324"/>
                </a:lnTo>
                <a:lnTo>
                  <a:pt x="219" y="328"/>
                </a:lnTo>
                <a:lnTo>
                  <a:pt x="215" y="331"/>
                </a:lnTo>
                <a:lnTo>
                  <a:pt x="215" y="331"/>
                </a:lnTo>
                <a:lnTo>
                  <a:pt x="215" y="342"/>
                </a:lnTo>
                <a:lnTo>
                  <a:pt x="215" y="356"/>
                </a:lnTo>
                <a:lnTo>
                  <a:pt x="215" y="359"/>
                </a:lnTo>
                <a:lnTo>
                  <a:pt x="215" y="366"/>
                </a:lnTo>
                <a:lnTo>
                  <a:pt x="215" y="377"/>
                </a:lnTo>
                <a:lnTo>
                  <a:pt x="215" y="384"/>
                </a:lnTo>
                <a:lnTo>
                  <a:pt x="215" y="384"/>
                </a:lnTo>
                <a:lnTo>
                  <a:pt x="215" y="384"/>
                </a:lnTo>
                <a:lnTo>
                  <a:pt x="212" y="384"/>
                </a:lnTo>
                <a:lnTo>
                  <a:pt x="212" y="384"/>
                </a:lnTo>
                <a:lnTo>
                  <a:pt x="208" y="384"/>
                </a:lnTo>
                <a:lnTo>
                  <a:pt x="205" y="384"/>
                </a:lnTo>
                <a:lnTo>
                  <a:pt x="205" y="384"/>
                </a:lnTo>
                <a:lnTo>
                  <a:pt x="201" y="384"/>
                </a:lnTo>
                <a:lnTo>
                  <a:pt x="201" y="388"/>
                </a:lnTo>
                <a:lnTo>
                  <a:pt x="198" y="388"/>
                </a:lnTo>
                <a:lnTo>
                  <a:pt x="198" y="388"/>
                </a:lnTo>
                <a:lnTo>
                  <a:pt x="194" y="388"/>
                </a:lnTo>
                <a:lnTo>
                  <a:pt x="194" y="388"/>
                </a:lnTo>
                <a:lnTo>
                  <a:pt x="190" y="388"/>
                </a:lnTo>
                <a:lnTo>
                  <a:pt x="190" y="388"/>
                </a:lnTo>
                <a:lnTo>
                  <a:pt x="187" y="388"/>
                </a:lnTo>
                <a:lnTo>
                  <a:pt x="187" y="388"/>
                </a:lnTo>
                <a:lnTo>
                  <a:pt x="183" y="388"/>
                </a:lnTo>
                <a:lnTo>
                  <a:pt x="183" y="388"/>
                </a:lnTo>
                <a:lnTo>
                  <a:pt x="180" y="388"/>
                </a:lnTo>
                <a:lnTo>
                  <a:pt x="180" y="388"/>
                </a:lnTo>
                <a:lnTo>
                  <a:pt x="173" y="388"/>
                </a:lnTo>
                <a:lnTo>
                  <a:pt x="173" y="391"/>
                </a:lnTo>
                <a:lnTo>
                  <a:pt x="169" y="391"/>
                </a:lnTo>
                <a:lnTo>
                  <a:pt x="169" y="391"/>
                </a:lnTo>
                <a:lnTo>
                  <a:pt x="162" y="391"/>
                </a:lnTo>
                <a:lnTo>
                  <a:pt x="162" y="391"/>
                </a:lnTo>
                <a:lnTo>
                  <a:pt x="162" y="391"/>
                </a:lnTo>
                <a:lnTo>
                  <a:pt x="162" y="391"/>
                </a:lnTo>
                <a:lnTo>
                  <a:pt x="159" y="391"/>
                </a:lnTo>
                <a:lnTo>
                  <a:pt x="159" y="391"/>
                </a:lnTo>
                <a:lnTo>
                  <a:pt x="152" y="391"/>
                </a:lnTo>
                <a:lnTo>
                  <a:pt x="152" y="391"/>
                </a:lnTo>
                <a:lnTo>
                  <a:pt x="148" y="391"/>
                </a:lnTo>
                <a:lnTo>
                  <a:pt x="148" y="391"/>
                </a:lnTo>
                <a:lnTo>
                  <a:pt x="145" y="391"/>
                </a:lnTo>
                <a:lnTo>
                  <a:pt x="145" y="395"/>
                </a:lnTo>
                <a:lnTo>
                  <a:pt x="141" y="395"/>
                </a:lnTo>
                <a:lnTo>
                  <a:pt x="141" y="395"/>
                </a:lnTo>
                <a:lnTo>
                  <a:pt x="134" y="395"/>
                </a:lnTo>
                <a:lnTo>
                  <a:pt x="134" y="395"/>
                </a:lnTo>
                <a:lnTo>
                  <a:pt x="120" y="395"/>
                </a:lnTo>
                <a:lnTo>
                  <a:pt x="117" y="395"/>
                </a:lnTo>
                <a:lnTo>
                  <a:pt x="113" y="395"/>
                </a:lnTo>
                <a:lnTo>
                  <a:pt x="113" y="395"/>
                </a:lnTo>
                <a:lnTo>
                  <a:pt x="99" y="395"/>
                </a:lnTo>
                <a:lnTo>
                  <a:pt x="95" y="395"/>
                </a:lnTo>
                <a:lnTo>
                  <a:pt x="92" y="395"/>
                </a:lnTo>
                <a:lnTo>
                  <a:pt x="92" y="395"/>
                </a:lnTo>
                <a:lnTo>
                  <a:pt x="81" y="395"/>
                </a:lnTo>
                <a:lnTo>
                  <a:pt x="81" y="398"/>
                </a:lnTo>
                <a:lnTo>
                  <a:pt x="71" y="398"/>
                </a:lnTo>
                <a:lnTo>
                  <a:pt x="71" y="391"/>
                </a:lnTo>
                <a:lnTo>
                  <a:pt x="71" y="384"/>
                </a:lnTo>
                <a:lnTo>
                  <a:pt x="60" y="384"/>
                </a:lnTo>
                <a:lnTo>
                  <a:pt x="53" y="384"/>
                </a:lnTo>
                <a:lnTo>
                  <a:pt x="50" y="384"/>
                </a:lnTo>
                <a:lnTo>
                  <a:pt x="43" y="384"/>
                </a:lnTo>
                <a:lnTo>
                  <a:pt x="36" y="380"/>
                </a:lnTo>
                <a:lnTo>
                  <a:pt x="36" y="373"/>
                </a:lnTo>
                <a:lnTo>
                  <a:pt x="39" y="366"/>
                </a:lnTo>
                <a:lnTo>
                  <a:pt x="43" y="359"/>
                </a:lnTo>
                <a:lnTo>
                  <a:pt x="46" y="352"/>
                </a:lnTo>
                <a:lnTo>
                  <a:pt x="53" y="342"/>
                </a:lnTo>
                <a:lnTo>
                  <a:pt x="57" y="335"/>
                </a:lnTo>
                <a:lnTo>
                  <a:pt x="67" y="328"/>
                </a:lnTo>
                <a:lnTo>
                  <a:pt x="71" y="314"/>
                </a:lnTo>
                <a:lnTo>
                  <a:pt x="71" y="300"/>
                </a:lnTo>
                <a:lnTo>
                  <a:pt x="74" y="289"/>
                </a:lnTo>
                <a:lnTo>
                  <a:pt x="57" y="285"/>
                </a:lnTo>
                <a:lnTo>
                  <a:pt x="43" y="278"/>
                </a:lnTo>
                <a:lnTo>
                  <a:pt x="32" y="268"/>
                </a:lnTo>
                <a:lnTo>
                  <a:pt x="29" y="257"/>
                </a:lnTo>
                <a:lnTo>
                  <a:pt x="25" y="243"/>
                </a:lnTo>
                <a:lnTo>
                  <a:pt x="22" y="229"/>
                </a:lnTo>
                <a:lnTo>
                  <a:pt x="18" y="212"/>
                </a:lnTo>
                <a:lnTo>
                  <a:pt x="15" y="208"/>
                </a:lnTo>
                <a:lnTo>
                  <a:pt x="15" y="205"/>
                </a:lnTo>
                <a:lnTo>
                  <a:pt x="15" y="198"/>
                </a:lnTo>
                <a:lnTo>
                  <a:pt x="15" y="187"/>
                </a:lnTo>
                <a:lnTo>
                  <a:pt x="15" y="180"/>
                </a:lnTo>
                <a:lnTo>
                  <a:pt x="22" y="169"/>
                </a:lnTo>
                <a:lnTo>
                  <a:pt x="25" y="155"/>
                </a:lnTo>
                <a:lnTo>
                  <a:pt x="32" y="138"/>
                </a:lnTo>
                <a:lnTo>
                  <a:pt x="22" y="134"/>
                </a:lnTo>
                <a:lnTo>
                  <a:pt x="22" y="131"/>
                </a:lnTo>
                <a:lnTo>
                  <a:pt x="22" y="120"/>
                </a:lnTo>
                <a:lnTo>
                  <a:pt x="18" y="113"/>
                </a:lnTo>
                <a:lnTo>
                  <a:pt x="22" y="106"/>
                </a:lnTo>
                <a:lnTo>
                  <a:pt x="25" y="99"/>
                </a:lnTo>
                <a:lnTo>
                  <a:pt x="32" y="88"/>
                </a:lnTo>
                <a:lnTo>
                  <a:pt x="22" y="78"/>
                </a:lnTo>
                <a:lnTo>
                  <a:pt x="18" y="67"/>
                </a:lnTo>
                <a:lnTo>
                  <a:pt x="15" y="53"/>
                </a:lnTo>
                <a:lnTo>
                  <a:pt x="15" y="39"/>
                </a:lnTo>
                <a:lnTo>
                  <a:pt x="11" y="32"/>
                </a:lnTo>
                <a:lnTo>
                  <a:pt x="4" y="32"/>
                </a:lnTo>
                <a:lnTo>
                  <a:pt x="0" y="25"/>
                </a:lnTo>
                <a:lnTo>
                  <a:pt x="0" y="18"/>
                </a:lnTo>
                <a:lnTo>
                  <a:pt x="4" y="15"/>
                </a:lnTo>
                <a:lnTo>
                  <a:pt x="15" y="7"/>
                </a:lnTo>
                <a:lnTo>
                  <a:pt x="15" y="4"/>
                </a:lnTo>
                <a:lnTo>
                  <a:pt x="25" y="4"/>
                </a:lnTo>
                <a:lnTo>
                  <a:pt x="32" y="4"/>
                </a:lnTo>
                <a:lnTo>
                  <a:pt x="43" y="4"/>
                </a:lnTo>
                <a:lnTo>
                  <a:pt x="50" y="0"/>
                </a:lnTo>
                <a:lnTo>
                  <a:pt x="57" y="0"/>
                </a:lnTo>
                <a:lnTo>
                  <a:pt x="71" y="0"/>
                </a:lnTo>
                <a:lnTo>
                  <a:pt x="78" y="0"/>
                </a:lnTo>
                <a:lnTo>
                  <a:pt x="78" y="0"/>
                </a:lnTo>
                <a:lnTo>
                  <a:pt x="78" y="7"/>
                </a:lnTo>
                <a:lnTo>
                  <a:pt x="78" y="7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Line 17"/>
          <p:cNvSpPr>
            <a:spLocks noChangeShapeType="1"/>
          </p:cNvSpPr>
          <p:nvPr/>
        </p:nvSpPr>
        <p:spPr bwMode="auto">
          <a:xfrm flipH="1">
            <a:off x="6242050" y="6122988"/>
            <a:ext cx="60325" cy="277813"/>
          </a:xfrm>
          <a:prstGeom prst="line">
            <a:avLst/>
          </a:prstGeom>
          <a:noFill/>
          <a:ln w="7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2" name="TextBox 211"/>
          <p:cNvSpPr txBox="1"/>
          <p:nvPr/>
        </p:nvSpPr>
        <p:spPr>
          <a:xfrm>
            <a:off x="4633913" y="143079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solidFill>
                  <a:schemeClr val="tx2"/>
                </a:solidFill>
                <a:latin typeface="+mn-lt"/>
              </a:rPr>
              <a:t>Atacora</a:t>
            </a:r>
            <a:endParaRPr lang="en-US" sz="1800" b="0" i="0" dirty="0" smtClean="0">
              <a:solidFill>
                <a:schemeClr val="tx2"/>
              </a:solidFill>
              <a:latin typeface="+mn-lt"/>
            </a:endParaRPr>
          </a:p>
          <a:p>
            <a:pPr algn="ctr"/>
            <a:r>
              <a:rPr lang="en-US" sz="1800" dirty="0" smtClean="0">
                <a:solidFill>
                  <a:schemeClr val="tx2"/>
                </a:solidFill>
                <a:latin typeface="+mn-lt"/>
              </a:rPr>
              <a:t>60 %</a:t>
            </a:r>
            <a:endParaRPr lang="en-US" sz="1800" b="0" i="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6096000" y="226968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solidFill>
                  <a:schemeClr val="bg1"/>
                </a:solidFill>
                <a:latin typeface="+mn-lt"/>
              </a:rPr>
              <a:t>Borgou</a:t>
            </a:r>
            <a:endParaRPr lang="en-US" sz="1800" b="0" i="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47 %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4932363" y="2708095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smtClean="0">
                <a:latin typeface="+mn-lt"/>
              </a:rPr>
              <a:t>Donga</a:t>
            </a:r>
          </a:p>
          <a:p>
            <a:pPr algn="ctr"/>
            <a:r>
              <a:rPr lang="en-US" sz="1800" dirty="0" smtClean="0">
                <a:latin typeface="+mn-lt"/>
              </a:rPr>
              <a:t>63 %</a:t>
            </a:r>
            <a:endParaRPr lang="en-US" sz="1800" b="0" i="0" dirty="0">
              <a:latin typeface="+mn-lt"/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5321300" y="4140091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latin typeface="+mn-lt"/>
              </a:rPr>
              <a:t>Collines</a:t>
            </a:r>
            <a:endParaRPr lang="en-US" sz="1800" b="0" i="0" dirty="0" smtClean="0">
              <a:latin typeface="+mn-lt"/>
            </a:endParaRPr>
          </a:p>
          <a:p>
            <a:pPr algn="ctr"/>
            <a:r>
              <a:rPr lang="en-US" sz="1800" dirty="0" smtClean="0">
                <a:latin typeface="+mn-lt"/>
              </a:rPr>
              <a:t>66 %</a:t>
            </a:r>
            <a:endParaRPr lang="en-US" sz="1800" b="0" i="0" dirty="0">
              <a:latin typeface="+mn-lt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6702425" y="5284788"/>
            <a:ext cx="460375" cy="437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6592888" y="570529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latin typeface="+mn-lt"/>
              </a:rPr>
              <a:t>Ouémé</a:t>
            </a:r>
            <a:endParaRPr lang="en-US" sz="1800" b="0" i="0" dirty="0" smtClean="0">
              <a:latin typeface="+mn-lt"/>
            </a:endParaRPr>
          </a:p>
          <a:p>
            <a:pPr algn="ctr"/>
            <a:r>
              <a:rPr lang="en-US" sz="1800" dirty="0" smtClean="0">
                <a:latin typeface="+mn-lt"/>
              </a:rPr>
              <a:t>50 %</a:t>
            </a:r>
            <a:endParaRPr lang="en-US" sz="1800" b="0" i="0" dirty="0">
              <a:latin typeface="+mn-lt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 flipV="1">
            <a:off x="6702425" y="6122988"/>
            <a:ext cx="638175" cy="1000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710907" y="5849828"/>
            <a:ext cx="961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smtClean="0">
                <a:latin typeface="+mn-lt"/>
              </a:rPr>
              <a:t>Mono</a:t>
            </a:r>
          </a:p>
          <a:p>
            <a:pPr algn="ctr"/>
            <a:r>
              <a:rPr lang="en-US" sz="1800" dirty="0" smtClean="0">
                <a:latin typeface="+mn-lt"/>
              </a:rPr>
              <a:t>39 %</a:t>
            </a:r>
            <a:endParaRPr lang="en-US" sz="1800" b="0" i="0" dirty="0">
              <a:latin typeface="+mn-lt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833144" y="5156090"/>
            <a:ext cx="976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latin typeface="+mn-lt"/>
              </a:rPr>
              <a:t>Couffo</a:t>
            </a:r>
            <a:endParaRPr lang="en-US" sz="1800" b="0" i="0" dirty="0" smtClean="0">
              <a:latin typeface="+mn-lt"/>
            </a:endParaRPr>
          </a:p>
          <a:p>
            <a:pPr algn="ctr"/>
            <a:r>
              <a:rPr lang="en-US" sz="1800" dirty="0" smtClean="0">
                <a:latin typeface="+mn-lt"/>
              </a:rPr>
              <a:t>35 %</a:t>
            </a:r>
            <a:endParaRPr lang="en-US" sz="1800" b="0" i="0" dirty="0">
              <a:latin typeface="+mn-lt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>
            <a:off x="5499100" y="5479256"/>
            <a:ext cx="393700" cy="1724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518275" y="6267086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smtClean="0">
                <a:latin typeface="+mn-lt"/>
              </a:rPr>
              <a:t>Littoral</a:t>
            </a:r>
          </a:p>
          <a:p>
            <a:pPr algn="ctr"/>
            <a:r>
              <a:rPr lang="en-US" sz="1800" dirty="0" smtClean="0">
                <a:latin typeface="+mn-lt"/>
              </a:rPr>
              <a:t>56 %</a:t>
            </a:r>
            <a:endParaRPr lang="en-US" sz="1800" b="0" i="0" dirty="0">
              <a:latin typeface="+mn-lt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 flipH="1" flipV="1">
            <a:off x="6656622" y="6400801"/>
            <a:ext cx="307977" cy="16679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endCxn id="14" idx="47"/>
          </p:cNvCxnSpPr>
          <p:nvPr/>
        </p:nvCxnSpPr>
        <p:spPr>
          <a:xfrm flipV="1">
            <a:off x="5386388" y="6167438"/>
            <a:ext cx="425450" cy="1222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"/>
          <p:cNvSpPr>
            <a:spLocks noChangeArrowheads="1"/>
          </p:cNvSpPr>
          <p:nvPr/>
        </p:nvSpPr>
        <p:spPr bwMode="auto">
          <a:xfrm>
            <a:off x="531810" y="5572234"/>
            <a:ext cx="2606679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 eaLnBrk="0" hangingPunct="0">
              <a:defRPr/>
            </a:pPr>
            <a:r>
              <a:rPr lang="fr-SN" sz="1800" i="1" dirty="0" smtClean="0">
                <a:latin typeface="+mn-lt"/>
                <a:cs typeface="+mn-cs"/>
              </a:rPr>
              <a:t>Pourcentage d’enfants de 12-23 mois ayant reçu tous les vaccins</a:t>
            </a:r>
            <a:endParaRPr lang="fr-SN" sz="1800" i="1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926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0" y="1331047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SN" sz="1800" i="1" smtClean="0">
                <a:latin typeface="+mn-lt"/>
                <a:cs typeface="+mn-cs"/>
              </a:rPr>
              <a:t>Pourcentage d’enfants de 12-23 </a:t>
            </a:r>
            <a:r>
              <a:rPr lang="fr-SN" sz="1800" i="1" smtClean="0">
                <a:latin typeface="+mn-lt"/>
              </a:rPr>
              <a:t>mois ayant reçu tous les vaccins </a:t>
            </a:r>
            <a:endParaRPr lang="fr-SN" sz="1800">
              <a:latin typeface="+mn-lt"/>
              <a:cs typeface="+mn-cs"/>
            </a:endParaRPr>
          </a:p>
        </p:txBody>
      </p:sp>
      <p:sp>
        <p:nvSpPr>
          <p:cNvPr id="5124" name="Text Box 6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7762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fr-SN" sz="4400" dirty="0" smtClean="0"/>
              <a:t>Couverture vaccinale par niveau d’instruction de la mère</a:t>
            </a:r>
          </a:p>
        </p:txBody>
      </p:sp>
      <p:graphicFrame>
        <p:nvGraphicFramePr>
          <p:cNvPr id="6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0725500"/>
              </p:ext>
            </p:extLst>
          </p:nvPr>
        </p:nvGraphicFramePr>
        <p:xfrm>
          <a:off x="76200" y="1879600"/>
          <a:ext cx="9067800" cy="4165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FR" sz="1800" i="1" dirty="0">
                <a:latin typeface="+mn-lt"/>
                <a:cs typeface="+mn-cs"/>
              </a:rPr>
              <a:t>Pourcentage d’enfants de 12-23 mois ayant reçu tous les </a:t>
            </a:r>
            <a:r>
              <a:rPr lang="fr-FR" sz="1800" i="1" dirty="0" smtClean="0">
                <a:latin typeface="+mn-lt"/>
                <a:cs typeface="+mn-cs"/>
              </a:rPr>
              <a:t>vaccins</a:t>
            </a:r>
            <a:endParaRPr lang="fr-FR" sz="1800" dirty="0">
              <a:latin typeface="+mn-lt"/>
              <a:cs typeface="+mn-cs"/>
            </a:endParaRPr>
          </a:p>
        </p:txBody>
      </p:sp>
      <p:sp>
        <p:nvSpPr>
          <p:cNvPr id="6148" name="Text Box 6"/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9144000" cy="1223158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fr-SN" noProof="0" dirty="0" smtClean="0"/>
              <a:t>Couverture vaccinale par quintile de bien-être économique</a:t>
            </a:r>
          </a:p>
        </p:txBody>
      </p:sp>
      <p:graphicFrame>
        <p:nvGraphicFramePr>
          <p:cNvPr id="2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3385216"/>
              </p:ext>
            </p:extLst>
          </p:nvPr>
        </p:nvGraphicFramePr>
        <p:xfrm>
          <a:off x="444500" y="1740932"/>
          <a:ext cx="8066088" cy="46360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149" name="Straight Arrow Connector 8"/>
          <p:cNvCxnSpPr>
            <a:cxnSpLocks noChangeShapeType="1"/>
          </p:cNvCxnSpPr>
          <p:nvPr/>
        </p:nvCxnSpPr>
        <p:spPr bwMode="auto">
          <a:xfrm>
            <a:off x="1239838" y="6557963"/>
            <a:ext cx="6388100" cy="1587"/>
          </a:xfrm>
          <a:prstGeom prst="straightConnector1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 type="arrow" w="med" len="med"/>
              </a14:hiddenLine>
            </a:ext>
          </a:extLst>
        </p:spPr>
      </p:cxnSp>
      <p:cxnSp>
        <p:nvCxnSpPr>
          <p:cNvPr id="12" name="Straight Arrow Connector 11"/>
          <p:cNvCxnSpPr/>
          <p:nvPr/>
        </p:nvCxnSpPr>
        <p:spPr>
          <a:xfrm>
            <a:off x="1179513" y="6543675"/>
            <a:ext cx="6569075" cy="0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39452" y="2921000"/>
            <a:ext cx="320439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dirty="0" smtClean="0">
                <a:solidFill>
                  <a:schemeClr val="tx2"/>
                </a:solidFill>
                <a:latin typeface="+mn-lt"/>
                <a:cs typeface="+mn-cs"/>
              </a:rPr>
              <a:t>Vaccination</a:t>
            </a:r>
          </a:p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b="1" dirty="0" smtClean="0">
                <a:solidFill>
                  <a:schemeClr val="tx2"/>
                </a:solidFill>
                <a:latin typeface="+mn-lt"/>
                <a:cs typeface="+mn-cs"/>
              </a:rPr>
              <a:t>Maladies des enfants</a:t>
            </a:r>
          </a:p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dirty="0" smtClean="0">
                <a:latin typeface="+mn-lt"/>
                <a:cs typeface="+mn-cs"/>
              </a:rPr>
              <a:t>Mortalité des enfants</a:t>
            </a:r>
            <a:endParaRPr lang="fr-SN" sz="2400" dirty="0">
              <a:latin typeface="+mn-lt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959976" y="494675"/>
            <a:ext cx="3969997" cy="4959991"/>
            <a:chOff x="4959976" y="494675"/>
            <a:chExt cx="3969997" cy="495999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9977" y="494675"/>
              <a:ext cx="3367995" cy="449066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4" name="Rectangle 3"/>
            <p:cNvSpPr/>
            <p:nvPr/>
          </p:nvSpPr>
          <p:spPr>
            <a:xfrm>
              <a:off x="4959976" y="4869891"/>
              <a:ext cx="396999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dirty="0"/>
            </a:p>
            <a:p>
              <a:r>
                <a:rPr lang="en-US" sz="1200" dirty="0"/>
                <a:t>© 2007 Katherine Echeverria, Courtesy of </a:t>
              </a:r>
              <a:r>
                <a:rPr lang="en-US" sz="1200" dirty="0" err="1"/>
                <a:t>Photoshare</a:t>
              </a:r>
              <a:endParaRPr lang="en-US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044381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87425"/>
          </a:xfrm>
        </p:spPr>
        <p:txBody>
          <a:bodyPr>
            <a:normAutofit/>
          </a:bodyPr>
          <a:lstStyle/>
          <a:p>
            <a:r>
              <a:rPr lang="fr-SN" sz="4000" noProof="0" dirty="0" smtClean="0"/>
              <a:t>Infections Respiratoires Aiguës (IRA)</a:t>
            </a: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457922" y="1390650"/>
            <a:ext cx="8228157" cy="4724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fr-FR" sz="2800" dirty="0">
                <a:latin typeface="+mn-lt"/>
                <a:cs typeface="+mn-cs"/>
              </a:rPr>
              <a:t>Dans les 2 semaines qui ont précédé l’enquête :</a:t>
            </a:r>
          </a:p>
          <a:p>
            <a:pPr algn="ctr" eaLnBrk="0" hangingPunct="0">
              <a:defRPr/>
            </a:pPr>
            <a:endParaRPr lang="fr-FR" sz="2800" dirty="0">
              <a:latin typeface="+mn-lt"/>
              <a:cs typeface="+mn-cs"/>
            </a:endParaRPr>
          </a:p>
          <a:p>
            <a:pPr algn="ctr" eaLnBrk="0" hangingPunct="0">
              <a:spcBef>
                <a:spcPts val="0"/>
              </a:spcBef>
              <a:defRPr/>
            </a:pPr>
            <a:r>
              <a:rPr lang="fr-FR" sz="2800" b="1" dirty="0" smtClean="0">
                <a:solidFill>
                  <a:schemeClr val="accent2"/>
                </a:solidFill>
                <a:latin typeface="+mn-lt"/>
                <a:cs typeface="+mn-cs"/>
              </a:rPr>
              <a:t>1 </a:t>
            </a:r>
            <a:r>
              <a:rPr lang="fr-FR" sz="2800" b="1" dirty="0">
                <a:solidFill>
                  <a:schemeClr val="accent2"/>
                </a:solidFill>
                <a:latin typeface="+mn-lt"/>
                <a:cs typeface="+mn-cs"/>
              </a:rPr>
              <a:t>%</a:t>
            </a:r>
            <a:r>
              <a:rPr lang="fr-FR" sz="2800" b="1" dirty="0">
                <a:solidFill>
                  <a:schemeClr val="tx2"/>
                </a:solidFill>
                <a:latin typeface="+mn-lt"/>
                <a:cs typeface="+mn-cs"/>
              </a:rPr>
              <a:t> </a:t>
            </a:r>
            <a:r>
              <a:rPr lang="fr-FR" sz="2800" dirty="0">
                <a:latin typeface="+mn-lt"/>
                <a:cs typeface="+mn-cs"/>
              </a:rPr>
              <a:t>des enfants de moins de cinq ans ont souffert de toux avec une respiration courte et rapide </a:t>
            </a:r>
          </a:p>
          <a:p>
            <a:pPr algn="ctr" eaLnBrk="0" hangingPunct="0">
              <a:spcBef>
                <a:spcPts val="0"/>
              </a:spcBef>
              <a:defRPr/>
            </a:pPr>
            <a:r>
              <a:rPr lang="fr-FR" sz="2800" dirty="0" smtClean="0">
                <a:latin typeface="+mn-lt"/>
                <a:cs typeface="+mn-cs"/>
              </a:rPr>
              <a:t>(des symptômes d’Infections </a:t>
            </a:r>
            <a:r>
              <a:rPr lang="fr-FR" sz="2800" dirty="0">
                <a:latin typeface="+mn-lt"/>
                <a:cs typeface="+mn-cs"/>
              </a:rPr>
              <a:t>Respiratoires Aiguës-IRA)  </a:t>
            </a:r>
          </a:p>
          <a:p>
            <a:pPr algn="ctr" eaLnBrk="0" hangingPunct="0">
              <a:spcBef>
                <a:spcPct val="25000"/>
              </a:spcBef>
              <a:defRPr/>
            </a:pPr>
            <a:endParaRPr lang="fr-FR" sz="2800" b="1" dirty="0" smtClean="0">
              <a:solidFill>
                <a:schemeClr val="accent2"/>
              </a:solidFill>
              <a:latin typeface="+mn-lt"/>
              <a:cs typeface="+mn-cs"/>
            </a:endParaRPr>
          </a:p>
          <a:p>
            <a:pPr algn="ctr" eaLnBrk="0" hangingPunct="0">
              <a:spcBef>
                <a:spcPct val="25000"/>
              </a:spcBef>
              <a:defRPr/>
            </a:pPr>
            <a:r>
              <a:rPr lang="fr-FR" sz="2800" b="1" dirty="0" smtClean="0">
                <a:solidFill>
                  <a:schemeClr val="accent2"/>
                </a:solidFill>
                <a:latin typeface="+mn-lt"/>
                <a:cs typeface="+mn-cs"/>
              </a:rPr>
              <a:t>Pour 31 % </a:t>
            </a:r>
            <a:r>
              <a:rPr lang="fr-FR" sz="2800" dirty="0">
                <a:latin typeface="+mn-lt"/>
                <a:cs typeface="+mn-cs"/>
              </a:rPr>
              <a:t>de ces enfants, on a recherché un traitement auprès d’un établissement ou d’un prestataire de </a:t>
            </a:r>
            <a:r>
              <a:rPr lang="fr-FR" sz="2800" dirty="0" smtClean="0">
                <a:latin typeface="+mn-lt"/>
                <a:cs typeface="+mn-cs"/>
              </a:rPr>
              <a:t>santé; </a:t>
            </a:r>
            <a:r>
              <a:rPr lang="fr-FR" sz="2800" b="1" dirty="0" smtClean="0">
                <a:solidFill>
                  <a:schemeClr val="accent2"/>
                </a:solidFill>
                <a:latin typeface="+mn-lt"/>
                <a:cs typeface="+mn-cs"/>
              </a:rPr>
              <a:t>29%</a:t>
            </a:r>
            <a:r>
              <a:rPr lang="fr-FR" sz="2800" dirty="0" smtClean="0">
                <a:latin typeface="+mn-lt"/>
                <a:cs typeface="+mn-cs"/>
              </a:rPr>
              <a:t> ont pris des antibiotiques</a:t>
            </a:r>
            <a:endParaRPr lang="fr-FR" sz="2800" dirty="0">
              <a:latin typeface="+mn-lt"/>
              <a:cs typeface="+mn-cs"/>
            </a:endParaRPr>
          </a:p>
          <a:p>
            <a:pPr algn="ctr" eaLnBrk="0" hangingPunct="0">
              <a:spcBef>
                <a:spcPct val="25000"/>
              </a:spcBef>
              <a:defRPr/>
            </a:pPr>
            <a:endParaRPr lang="fr-FR" sz="28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6681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fr-SN" dirty="0" smtClean="0"/>
              <a:t>Diarrhée selon l’âge des enfants</a:t>
            </a:r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0" y="887227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SN" sz="1800" i="1" dirty="0" smtClean="0">
                <a:latin typeface="+mn-lt"/>
                <a:cs typeface="+mn-cs"/>
              </a:rPr>
              <a:t>Pourcentage d’enfants &lt;5 ans qui ont souffert de la diarrhée au cours des deux semaines ayant précédé l’enquête</a:t>
            </a:r>
            <a:endParaRPr lang="fr-SN" sz="1800" i="1" dirty="0">
              <a:latin typeface="+mn-lt"/>
              <a:cs typeface="+mn-cs"/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3637985090"/>
              </p:ext>
            </p:extLst>
          </p:nvPr>
        </p:nvGraphicFramePr>
        <p:xfrm>
          <a:off x="1424066" y="1533558"/>
          <a:ext cx="7390151" cy="52235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87425"/>
          </a:xfrm>
        </p:spPr>
        <p:txBody>
          <a:bodyPr>
            <a:normAutofit/>
          </a:bodyPr>
          <a:lstStyle/>
          <a:p>
            <a:r>
              <a:rPr lang="fr-SN" sz="4000" noProof="0" dirty="0" smtClean="0"/>
              <a:t>Traitement de la diarrhée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655638" y="1414463"/>
            <a:ext cx="7688262" cy="4854575"/>
          </a:xfrm>
        </p:spPr>
        <p:txBody>
          <a:bodyPr/>
          <a:lstStyle/>
          <a:p>
            <a:pPr marL="0" indent="0" algn="ctr">
              <a:buNone/>
            </a:pPr>
            <a:r>
              <a:rPr lang="fr-SN" b="1" dirty="0" smtClean="0">
                <a:solidFill>
                  <a:schemeClr val="accent2"/>
                </a:solidFill>
              </a:rPr>
              <a:t>6 </a:t>
            </a:r>
            <a:r>
              <a:rPr lang="fr-SN" sz="3200" b="1" noProof="0" dirty="0" smtClean="0">
                <a:solidFill>
                  <a:schemeClr val="accent2"/>
                </a:solidFill>
              </a:rPr>
              <a:t>%</a:t>
            </a:r>
            <a:r>
              <a:rPr lang="fr-SN" sz="3200" noProof="0" dirty="0" smtClean="0">
                <a:solidFill>
                  <a:schemeClr val="tx2"/>
                </a:solidFill>
              </a:rPr>
              <a:t> </a:t>
            </a:r>
            <a:r>
              <a:rPr lang="fr-SN" sz="3200" noProof="0" dirty="0" smtClean="0"/>
              <a:t>des enfants de moins de cinq ans ont eu la diarrhée au cours des 2 semaines ayant précédé l’enquête. </a:t>
            </a:r>
          </a:p>
          <a:p>
            <a:pPr marL="0" indent="0" algn="ctr">
              <a:buNone/>
            </a:pPr>
            <a:endParaRPr lang="fr-SN" b="1" dirty="0">
              <a:solidFill>
                <a:schemeClr val="accent2"/>
              </a:solidFill>
            </a:endParaRPr>
          </a:p>
          <a:p>
            <a:pPr marL="0" indent="0" algn="ctr">
              <a:buNone/>
            </a:pPr>
            <a:r>
              <a:rPr lang="fr-SN" sz="3200" b="1" noProof="0" dirty="0" smtClean="0">
                <a:solidFill>
                  <a:schemeClr val="accent2"/>
                </a:solidFill>
              </a:rPr>
              <a:t>Pour</a:t>
            </a:r>
            <a:r>
              <a:rPr lang="fr-SN" sz="3200" noProof="0" dirty="0" smtClean="0">
                <a:solidFill>
                  <a:schemeClr val="accent2"/>
                </a:solidFill>
              </a:rPr>
              <a:t> </a:t>
            </a:r>
            <a:r>
              <a:rPr lang="fr-SN" sz="3200" b="1" noProof="0" dirty="0" smtClean="0">
                <a:solidFill>
                  <a:schemeClr val="accent2"/>
                </a:solidFill>
              </a:rPr>
              <a:t>37 %</a:t>
            </a:r>
            <a:r>
              <a:rPr lang="fr-SN" sz="3200" noProof="0" dirty="0" smtClean="0">
                <a:solidFill>
                  <a:schemeClr val="accent2"/>
                </a:solidFill>
              </a:rPr>
              <a:t> </a:t>
            </a:r>
            <a:r>
              <a:rPr lang="fr-SN" sz="3200" noProof="0" dirty="0" smtClean="0"/>
              <a:t>d’entre eux, on a recherché un traitement auprès d’un établissement ou d’un prestataire de santé.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4814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fr-SN" sz="4000" dirty="0" smtClean="0"/>
              <a:t>Traitement de la diarrhée</a:t>
            </a:r>
          </a:p>
        </p:txBody>
      </p:sp>
      <p:graphicFrame>
        <p:nvGraphicFramePr>
          <p:cNvPr id="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4256876"/>
              </p:ext>
            </p:extLst>
          </p:nvPr>
        </p:nvGraphicFramePr>
        <p:xfrm>
          <a:off x="384175" y="1375674"/>
          <a:ext cx="8375650" cy="5070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5477" name="Text Box 5"/>
          <p:cNvSpPr txBox="1">
            <a:spLocks noChangeArrowheads="1"/>
          </p:cNvSpPr>
          <p:nvPr/>
        </p:nvSpPr>
        <p:spPr bwMode="auto">
          <a:xfrm>
            <a:off x="0" y="6550024"/>
            <a:ext cx="29305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SN" sz="1400" smtClean="0">
                <a:latin typeface="+mn-lt"/>
                <a:cs typeface="+mn-cs"/>
              </a:rPr>
              <a:t>*Sels de réhydratation par voie orale</a:t>
            </a:r>
            <a:endParaRPr lang="fr-SN" sz="1400">
              <a:latin typeface="+mn-lt"/>
              <a:cs typeface="+mn-cs"/>
            </a:endParaRPr>
          </a:p>
        </p:txBody>
      </p:sp>
      <p:sp>
        <p:nvSpPr>
          <p:cNvPr id="105474" name="Rectangle 2"/>
          <p:cNvSpPr>
            <a:spLocks noChangeArrowheads="1"/>
          </p:cNvSpPr>
          <p:nvPr/>
        </p:nvSpPr>
        <p:spPr bwMode="auto">
          <a:xfrm>
            <a:off x="0" y="729343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SN" sz="1800" i="1" smtClean="0">
                <a:latin typeface="+mn-lt"/>
                <a:cs typeface="+mn-cs"/>
              </a:rPr>
              <a:t>Pourcentage d’enfants ayant eu la diarrhée au cours des 2 semaines ayant précédé l’enquête qui ont reçu:</a:t>
            </a:r>
            <a:r>
              <a:rPr lang="fr-SN" sz="1800" smtClean="0">
                <a:latin typeface="+mn-lt"/>
                <a:cs typeface="+mn-cs"/>
              </a:rPr>
              <a:t> </a:t>
            </a:r>
            <a:endParaRPr lang="fr-SN" sz="180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7656394" y="2715904"/>
            <a:ext cx="696036" cy="2047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fr-SN" sz="4000" dirty="0" smtClean="0"/>
              <a:t>Pratiques alimentaires pendant la diarrh</a:t>
            </a:r>
            <a:r>
              <a:rPr lang="fr-SN" sz="4000" dirty="0" smtClean="0">
                <a:cs typeface="Calibri" pitchFamily="34" charset="0"/>
              </a:rPr>
              <a:t>é</a:t>
            </a:r>
            <a:r>
              <a:rPr lang="fr-SN" sz="4000" dirty="0" smtClean="0"/>
              <a:t>e</a:t>
            </a:r>
          </a:p>
        </p:txBody>
      </p:sp>
      <p:sp>
        <p:nvSpPr>
          <p:cNvPr id="19459" name="Text Placeholder 4"/>
          <p:cNvSpPr>
            <a:spLocks noGrp="1"/>
          </p:cNvSpPr>
          <p:nvPr>
            <p:ph type="body" idx="1"/>
          </p:nvPr>
        </p:nvSpPr>
        <p:spPr>
          <a:xfrm>
            <a:off x="228600" y="914400"/>
            <a:ext cx="4040188" cy="944563"/>
          </a:xfrm>
        </p:spPr>
        <p:txBody>
          <a:bodyPr/>
          <a:lstStyle/>
          <a:p>
            <a:pPr algn="ctr"/>
            <a:r>
              <a:rPr lang="fr-SN" sz="1800" dirty="0" smtClean="0"/>
              <a:t>Quantité de liquides offerts</a:t>
            </a:r>
          </a:p>
          <a:p>
            <a:pPr algn="ctr"/>
            <a:r>
              <a:rPr lang="fr-SN" sz="1800" dirty="0" smtClean="0"/>
              <a:t>(par rapport aux quantités habituelles)</a:t>
            </a:r>
          </a:p>
        </p:txBody>
      </p:sp>
      <p:sp>
        <p:nvSpPr>
          <p:cNvPr id="19461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495800" y="914400"/>
            <a:ext cx="4041775" cy="944563"/>
          </a:xfrm>
        </p:spPr>
        <p:txBody>
          <a:bodyPr/>
          <a:lstStyle/>
          <a:p>
            <a:pPr algn="ctr"/>
            <a:r>
              <a:rPr lang="fr-SN" sz="1800" dirty="0" smtClean="0"/>
              <a:t>Quantité d’aliments offerts</a:t>
            </a:r>
          </a:p>
          <a:p>
            <a:pPr algn="ctr"/>
            <a:r>
              <a:rPr lang="fr-SN" sz="1800" dirty="0" smtClean="0"/>
              <a:t>(par rapport aux quantités habituelles)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4000" y="6147443"/>
            <a:ext cx="8636000" cy="707886"/>
          </a:xfrm>
          <a:prstGeom prst="rect">
            <a:avLst/>
          </a:prstGeom>
          <a:solidFill>
            <a:schemeClr val="tx2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fr-SN" b="1" dirty="0" smtClean="0">
                <a:solidFill>
                  <a:schemeClr val="bg1"/>
                </a:solidFill>
              </a:rPr>
              <a:t>49 % </a:t>
            </a:r>
            <a:r>
              <a:rPr lang="fr-SN" dirty="0" smtClean="0">
                <a:solidFill>
                  <a:schemeClr val="bg1"/>
                </a:solidFill>
              </a:rPr>
              <a:t> des enfants diarrhéiques ont été traités avec une TRO et/ou ont reçu davantage de liquides</a:t>
            </a:r>
            <a:endParaRPr lang="fr-SN" dirty="0">
              <a:solidFill>
                <a:schemeClr val="bg1"/>
              </a:solidFill>
            </a:endParaRPr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2085756086"/>
              </p:ext>
            </p:extLst>
          </p:nvPr>
        </p:nvGraphicFramePr>
        <p:xfrm>
          <a:off x="4234882" y="1745673"/>
          <a:ext cx="5605152" cy="4755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555426066"/>
              </p:ext>
            </p:extLst>
          </p:nvPr>
        </p:nvGraphicFramePr>
        <p:xfrm>
          <a:off x="-332509" y="1863811"/>
          <a:ext cx="5300294" cy="45150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79786"/>
          </a:xfrm>
        </p:spPr>
        <p:txBody>
          <a:bodyPr/>
          <a:lstStyle/>
          <a:p>
            <a:r>
              <a:rPr lang="fr-HT" smtClean="0"/>
              <a:t>Fièvre</a:t>
            </a:r>
            <a:endParaRPr lang="fr-H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609" y="1586552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/>
              <a:t>Dans les 2 semaines qui ont précédé l’enquête </a:t>
            </a:r>
            <a:r>
              <a:rPr lang="fr-FR" dirty="0" smtClean="0"/>
              <a:t>: </a:t>
            </a:r>
            <a:r>
              <a:rPr lang="fr-SN" b="1" dirty="0" smtClean="0">
                <a:solidFill>
                  <a:schemeClr val="accent2"/>
                </a:solidFill>
              </a:rPr>
              <a:t>9 </a:t>
            </a:r>
            <a:r>
              <a:rPr lang="fr-SN" b="1" dirty="0">
                <a:solidFill>
                  <a:schemeClr val="accent2"/>
                </a:solidFill>
              </a:rPr>
              <a:t>%</a:t>
            </a:r>
            <a:r>
              <a:rPr lang="fr-SN" dirty="0">
                <a:solidFill>
                  <a:schemeClr val="tx2"/>
                </a:solidFill>
              </a:rPr>
              <a:t> </a:t>
            </a:r>
            <a:r>
              <a:rPr lang="fr-SN" dirty="0"/>
              <a:t>des enfants de moins de cinq ans ont eu </a:t>
            </a:r>
            <a:r>
              <a:rPr lang="fr-SN" dirty="0" smtClean="0"/>
              <a:t>de </a:t>
            </a:r>
            <a:r>
              <a:rPr lang="fr-SN" b="1" dirty="0" smtClean="0">
                <a:solidFill>
                  <a:schemeClr val="accent2"/>
                </a:solidFill>
              </a:rPr>
              <a:t>la fièvre</a:t>
            </a:r>
            <a:r>
              <a:rPr lang="fr-SN" dirty="0" smtClean="0"/>
              <a:t>.</a:t>
            </a:r>
          </a:p>
          <a:p>
            <a:pPr marL="0" indent="0" algn="ctr">
              <a:buNone/>
            </a:pPr>
            <a:r>
              <a:rPr lang="fr-SN" b="1" dirty="0" smtClean="0">
                <a:solidFill>
                  <a:schemeClr val="accent2"/>
                </a:solidFill>
              </a:rPr>
              <a:t>Pour</a:t>
            </a:r>
            <a:r>
              <a:rPr lang="fr-SN" dirty="0" smtClean="0">
                <a:solidFill>
                  <a:schemeClr val="accent2"/>
                </a:solidFill>
              </a:rPr>
              <a:t> </a:t>
            </a:r>
            <a:r>
              <a:rPr lang="fr-SN" b="1" dirty="0" smtClean="0">
                <a:solidFill>
                  <a:schemeClr val="accent2"/>
                </a:solidFill>
              </a:rPr>
              <a:t>39 </a:t>
            </a:r>
            <a:r>
              <a:rPr lang="fr-SN" b="1" dirty="0">
                <a:solidFill>
                  <a:schemeClr val="accent2"/>
                </a:solidFill>
              </a:rPr>
              <a:t>%</a:t>
            </a:r>
            <a:r>
              <a:rPr lang="fr-SN" dirty="0">
                <a:solidFill>
                  <a:schemeClr val="accent2"/>
                </a:solidFill>
              </a:rPr>
              <a:t> </a:t>
            </a:r>
            <a:r>
              <a:rPr lang="fr-SN" dirty="0"/>
              <a:t>d’entre eux, on a recherché un traitement auprès d’un </a:t>
            </a:r>
            <a:r>
              <a:rPr lang="fr-SN" b="1" dirty="0" smtClean="0">
                <a:solidFill>
                  <a:schemeClr val="accent2"/>
                </a:solidFill>
              </a:rPr>
              <a:t>établissement ou d’un prestataire de santé</a:t>
            </a:r>
            <a:r>
              <a:rPr lang="fr-SN" dirty="0" smtClean="0"/>
              <a:t>. </a:t>
            </a:r>
            <a:endParaRPr lang="fr-SN" dirty="0"/>
          </a:p>
        </p:txBody>
      </p:sp>
    </p:spTree>
    <p:extLst>
      <p:ext uri="{BB962C8B-B14F-4D97-AF65-F5344CB8AC3E}">
        <p14:creationId xmlns:p14="http://schemas.microsoft.com/office/powerpoint/2010/main" val="126009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39452" y="2921000"/>
            <a:ext cx="320439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dirty="0" smtClean="0">
                <a:latin typeface="+mn-lt"/>
                <a:cs typeface="+mn-cs"/>
              </a:rPr>
              <a:t>Vaccination</a:t>
            </a:r>
          </a:p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dirty="0" smtClean="0">
                <a:latin typeface="+mn-lt"/>
                <a:cs typeface="+mn-cs"/>
              </a:rPr>
              <a:t>Maladies des enfants</a:t>
            </a:r>
          </a:p>
          <a:p>
            <a:pPr marL="223838" indent="-223838" eaLnBrk="0" hangingPunct="0">
              <a:spcBef>
                <a:spcPct val="5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  <a:defRPr/>
            </a:pPr>
            <a:r>
              <a:rPr lang="fr-SN" sz="2400" b="1" dirty="0" smtClean="0">
                <a:latin typeface="+mn-lt"/>
                <a:cs typeface="+mn-cs"/>
              </a:rPr>
              <a:t>Mortalité des enfants</a:t>
            </a:r>
            <a:endParaRPr lang="fr-SN" sz="2400" b="1" dirty="0">
              <a:latin typeface="+mn-lt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959976" y="494675"/>
            <a:ext cx="3969997" cy="4959991"/>
            <a:chOff x="4959976" y="494675"/>
            <a:chExt cx="3969997" cy="495999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9977" y="494675"/>
              <a:ext cx="3367995" cy="449066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4" name="Rectangle 3"/>
            <p:cNvSpPr/>
            <p:nvPr/>
          </p:nvSpPr>
          <p:spPr>
            <a:xfrm>
              <a:off x="4959976" y="4869891"/>
              <a:ext cx="396999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dirty="0"/>
            </a:p>
            <a:p>
              <a:r>
                <a:rPr lang="en-US" sz="1200" dirty="0"/>
                <a:t>© 2007 Katherine Echeverria, Courtesy of </a:t>
              </a:r>
              <a:r>
                <a:rPr lang="en-US" sz="1200" dirty="0" err="1"/>
                <a:t>Photoshare</a:t>
              </a:r>
              <a:endParaRPr lang="en-US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044381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914400"/>
          </a:xfrm>
        </p:spPr>
        <p:txBody>
          <a:bodyPr anchor="t"/>
          <a:lstStyle/>
          <a:p>
            <a:pPr algn="ctr" eaLnBrk="1" hangingPunct="1"/>
            <a:r>
              <a:rPr lang="fr-FR" dirty="0" smtClean="0"/>
              <a:t>Méthodologie</a:t>
            </a:r>
            <a:endParaRPr lang="en-US" dirty="0" smtClean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1150087"/>
              </p:ext>
            </p:extLst>
          </p:nvPr>
        </p:nvGraphicFramePr>
        <p:xfrm>
          <a:off x="152400" y="1524000"/>
          <a:ext cx="8686800" cy="5284872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3805645"/>
                <a:gridCol w="4881155"/>
              </a:tblGrid>
              <a:tr h="603568">
                <a:tc>
                  <a:txBody>
                    <a:bodyPr/>
                    <a:lstStyle/>
                    <a:p>
                      <a:pPr marL="0" marR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Quotient de mortalité </a:t>
                      </a:r>
                      <a:r>
                        <a:rPr lang="fr-HT" sz="2200" dirty="0" smtClean="0">
                          <a:effectLst/>
                          <a:latin typeface="Calibri" pitchFamily="34" charset="0"/>
                        </a:rPr>
                        <a:t>néonatale:</a:t>
                      </a:r>
                      <a:endParaRPr lang="en-US" sz="22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fr-HT" sz="2200" kern="1200" dirty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probabilité, à la naissance, de décéder avant d’atteindre un mois </a:t>
                      </a:r>
                      <a:r>
                        <a:rPr lang="fr-HT" sz="2200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exact</a:t>
                      </a:r>
                      <a:endParaRPr lang="en-US" sz="2200" kern="1200" dirty="0">
                        <a:solidFill>
                          <a:schemeClr val="dk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</a:tr>
              <a:tr h="996632">
                <a:tc>
                  <a:txBody>
                    <a:bodyPr/>
                    <a:lstStyle/>
                    <a:p>
                      <a:pPr marL="0" marR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Quotient de mortalité post-néonatale </a:t>
                      </a:r>
                      <a:r>
                        <a:rPr lang="fr-HT" sz="2200" dirty="0" smtClean="0">
                          <a:effectLst/>
                          <a:latin typeface="Calibri" pitchFamily="34" charset="0"/>
                        </a:rPr>
                        <a:t>:</a:t>
                      </a:r>
                      <a:endParaRPr lang="en-US" sz="22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probabilité pour les enfants âgés d’un mois exact, de décéder avant d’atteindre le premier anniversaire (12 mois exacts</a:t>
                      </a:r>
                      <a:r>
                        <a:rPr lang="fr-HT" sz="2200" dirty="0" smtClean="0">
                          <a:effectLst/>
                          <a:latin typeface="Calibri" pitchFamily="34" charset="0"/>
                        </a:rPr>
                        <a:t>)</a:t>
                      </a:r>
                      <a:endParaRPr lang="en-US" sz="22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0" marR="0" marT="0" marB="0"/>
                </a:tc>
              </a:tr>
              <a:tr h="762000">
                <a:tc>
                  <a:txBody>
                    <a:bodyPr/>
                    <a:lstStyle/>
                    <a:p>
                      <a:pPr marL="0" marR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Quotient de mortalité infantile (</a:t>
                      </a:r>
                      <a:r>
                        <a:rPr lang="fr-HT" sz="2200" baseline="-25000" dirty="0" err="1">
                          <a:effectLst/>
                          <a:latin typeface="Calibri" pitchFamily="34" charset="0"/>
                        </a:rPr>
                        <a:t>1</a:t>
                      </a:r>
                      <a:r>
                        <a:rPr lang="fr-HT" sz="2200" dirty="0" err="1">
                          <a:effectLst/>
                          <a:latin typeface="Calibri" pitchFamily="34" charset="0"/>
                        </a:rPr>
                        <a:t>q</a:t>
                      </a:r>
                      <a:r>
                        <a:rPr lang="fr-HT" sz="2200" baseline="-25000" dirty="0" err="1">
                          <a:effectLst/>
                          <a:latin typeface="Calibri" pitchFamily="34" charset="0"/>
                        </a:rPr>
                        <a:t>0</a:t>
                      </a: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) :</a:t>
                      </a:r>
                      <a:endParaRPr lang="en-US" sz="22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probabilité, à la naissance, de décéder avant d’atteindre le premier anniversaire (12 mois exacts</a:t>
                      </a:r>
                      <a:r>
                        <a:rPr lang="fr-HT" sz="2200" dirty="0" smtClean="0">
                          <a:effectLst/>
                          <a:latin typeface="Calibri" pitchFamily="34" charset="0"/>
                        </a:rPr>
                        <a:t>)</a:t>
                      </a:r>
                      <a:endParaRPr lang="en-US" sz="22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0" marR="0" marT="0" marB="0"/>
                </a:tc>
              </a:tr>
              <a:tr h="1227984">
                <a:tc>
                  <a:txBody>
                    <a:bodyPr/>
                    <a:lstStyle/>
                    <a:p>
                      <a:pPr marL="0" marR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Quotient de mortalité juvénile (</a:t>
                      </a:r>
                      <a:r>
                        <a:rPr lang="fr-HT" sz="2200" baseline="-25000" dirty="0">
                          <a:effectLst/>
                          <a:latin typeface="Calibri" pitchFamily="34" charset="0"/>
                        </a:rPr>
                        <a:t>4</a:t>
                      </a: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q</a:t>
                      </a:r>
                      <a:r>
                        <a:rPr lang="fr-HT" sz="2200" baseline="-25000" dirty="0">
                          <a:effectLst/>
                          <a:latin typeface="Calibri" pitchFamily="34" charset="0"/>
                        </a:rPr>
                        <a:t>1</a:t>
                      </a: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) :</a:t>
                      </a:r>
                      <a:endParaRPr lang="en-US" sz="22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probabilité pour les enfants âgés d’un an exact, de décéder avant d’atteindre le cinquième</a:t>
                      </a:r>
                      <a:r>
                        <a:rPr lang="fr-HT" sz="2200" baseline="30000" dirty="0">
                          <a:effectLst/>
                          <a:latin typeface="Calibri" pitchFamily="34" charset="0"/>
                        </a:rPr>
                        <a:t> </a:t>
                      </a: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anniversaire (60 mois exacts) </a:t>
                      </a:r>
                      <a:endParaRPr lang="en-US" sz="22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0" marR="0" marT="0" marB="0"/>
                </a:tc>
              </a:tr>
              <a:tr h="603568">
                <a:tc>
                  <a:txBody>
                    <a:bodyPr/>
                    <a:lstStyle/>
                    <a:p>
                      <a:pPr marL="0" marR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Quotient de mortalité infanto-juvénile (</a:t>
                      </a:r>
                      <a:r>
                        <a:rPr lang="fr-HT" sz="2200" baseline="-25000" dirty="0">
                          <a:effectLst/>
                          <a:latin typeface="Calibri" pitchFamily="34" charset="0"/>
                        </a:rPr>
                        <a:t>5</a:t>
                      </a: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q</a:t>
                      </a:r>
                      <a:r>
                        <a:rPr lang="fr-HT" sz="2200" baseline="-25000" dirty="0">
                          <a:effectLst/>
                          <a:latin typeface="Calibri" pitchFamily="34" charset="0"/>
                        </a:rPr>
                        <a:t>0</a:t>
                      </a: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) :</a:t>
                      </a:r>
                      <a:endParaRPr lang="en-US" sz="22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fr-HT" sz="2200" dirty="0">
                          <a:effectLst/>
                          <a:latin typeface="Calibri" pitchFamily="34" charset="0"/>
                        </a:rPr>
                        <a:t>probabilité, à la naissance, de décéder avant d’atteindre le cinquième anniversaire.</a:t>
                      </a:r>
                      <a:endParaRPr lang="en-US" sz="22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66584" name="TextBox 3"/>
          <p:cNvSpPr txBox="1">
            <a:spLocks noChangeArrowheads="1"/>
          </p:cNvSpPr>
          <p:nvPr/>
        </p:nvSpPr>
        <p:spPr bwMode="auto">
          <a:xfrm>
            <a:off x="0" y="887104"/>
            <a:ext cx="7467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/>
            <a:r>
              <a:rPr lang="fr-FR" sz="2800" dirty="0">
                <a:solidFill>
                  <a:srgbClr val="000000"/>
                </a:solidFill>
                <a:latin typeface="Calibri" pitchFamily="34" charset="0"/>
              </a:rPr>
              <a:t>La mortalité des enfants est mesuré par:</a:t>
            </a:r>
          </a:p>
        </p:txBody>
      </p:sp>
    </p:spTree>
    <p:extLst>
      <p:ext uri="{BB962C8B-B14F-4D97-AF65-F5344CB8AC3E}">
        <p14:creationId xmlns:p14="http://schemas.microsoft.com/office/powerpoint/2010/main" val="136830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-7917"/>
            <a:ext cx="9144000" cy="84611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fr-SN" noProof="0" smtClean="0"/>
              <a:t>Mortalité avant l’âge de 5 ans</a:t>
            </a:r>
          </a:p>
        </p:txBody>
      </p:sp>
      <p:graphicFrame>
        <p:nvGraphicFramePr>
          <p:cNvPr id="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710787"/>
              </p:ext>
            </p:extLst>
          </p:nvPr>
        </p:nvGraphicFramePr>
        <p:xfrm>
          <a:off x="1" y="1600200"/>
          <a:ext cx="9144000" cy="5016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5477" name="Text Box 5"/>
          <p:cNvSpPr txBox="1">
            <a:spLocks noChangeArrowheads="1"/>
          </p:cNvSpPr>
          <p:nvPr/>
        </p:nvSpPr>
        <p:spPr bwMode="auto">
          <a:xfrm>
            <a:off x="22761" y="990600"/>
            <a:ext cx="8763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FR" sz="1800" i="1" dirty="0">
                <a:latin typeface="+mn-lt"/>
                <a:cs typeface="+mn-cs"/>
              </a:rPr>
              <a:t>Décès pour 1 000 </a:t>
            </a:r>
            <a:r>
              <a:rPr lang="fr-FR" sz="1800" i="1" dirty="0" smtClean="0">
                <a:latin typeface="+mn-lt"/>
                <a:cs typeface="+mn-cs"/>
              </a:rPr>
              <a:t>pour </a:t>
            </a:r>
            <a:r>
              <a:rPr lang="fr-FR" sz="1800" i="1" dirty="0">
                <a:latin typeface="+mn-lt"/>
                <a:cs typeface="+mn-cs"/>
              </a:rPr>
              <a:t>la période des 5 années ayant précédé l’enquête</a:t>
            </a:r>
            <a:endParaRPr lang="en-US" sz="1800" i="1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610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en-US" dirty="0" err="1" smtClean="0"/>
              <a:t>Tendances</a:t>
            </a:r>
            <a:r>
              <a:rPr lang="en-US" dirty="0" smtClean="0"/>
              <a:t> de la </a:t>
            </a:r>
            <a:r>
              <a:rPr lang="en-US" dirty="0" err="1" smtClean="0"/>
              <a:t>mortalité</a:t>
            </a:r>
            <a:r>
              <a:rPr lang="en-US" dirty="0" smtClean="0"/>
              <a:t> infantile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2531822"/>
              </p:ext>
            </p:extLst>
          </p:nvPr>
        </p:nvGraphicFramePr>
        <p:xfrm>
          <a:off x="83126" y="1104405"/>
          <a:ext cx="9060873" cy="563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Worksheet" r:id="rId4" imgW="7458196" imgH="4638809" progId="Excel.Sheet.8">
                  <p:embed/>
                </p:oleObj>
              </mc:Choice>
              <mc:Fallback>
                <p:oleObj name="Worksheet" r:id="rId4" imgW="7458196" imgH="4638809" progId="Excel.Sheet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26" y="1104405"/>
                        <a:ext cx="9060873" cy="5639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843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en-US" dirty="0" err="1" smtClean="0"/>
              <a:t>Tendances</a:t>
            </a:r>
            <a:r>
              <a:rPr lang="en-US" dirty="0" smtClean="0"/>
              <a:t> de la </a:t>
            </a:r>
            <a:r>
              <a:rPr lang="en-US" dirty="0" err="1" smtClean="0"/>
              <a:t>mortalité</a:t>
            </a:r>
            <a:r>
              <a:rPr lang="en-US" dirty="0" smtClean="0"/>
              <a:t> </a:t>
            </a:r>
            <a:r>
              <a:rPr lang="en-US" dirty="0" err="1" smtClean="0"/>
              <a:t>juvénile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152655"/>
              </p:ext>
            </p:extLst>
          </p:nvPr>
        </p:nvGraphicFramePr>
        <p:xfrm>
          <a:off x="3923" y="1157844"/>
          <a:ext cx="9140077" cy="547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Worksheet" r:id="rId4" imgW="7524872" imgH="4505191" progId="Excel.Sheet.8">
                  <p:embed/>
                </p:oleObj>
              </mc:Choice>
              <mc:Fallback>
                <p:oleObj name="Worksheet" r:id="rId4" imgW="7524872" imgH="4505191" progId="Excel.Shee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3" y="1157844"/>
                        <a:ext cx="9140077" cy="5474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7589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Tendances</a:t>
            </a:r>
            <a:r>
              <a:rPr lang="en-US" dirty="0" smtClean="0"/>
              <a:t> de la </a:t>
            </a:r>
            <a:r>
              <a:rPr lang="en-US" dirty="0" err="1" smtClean="0"/>
              <a:t>mortalité</a:t>
            </a:r>
            <a:r>
              <a:rPr lang="en-US" dirty="0" smtClean="0"/>
              <a:t> </a:t>
            </a:r>
            <a:r>
              <a:rPr lang="en-US" dirty="0" err="1" smtClean="0"/>
              <a:t>infanto-juvénile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4080840"/>
              </p:ext>
            </p:extLst>
          </p:nvPr>
        </p:nvGraphicFramePr>
        <p:xfrm>
          <a:off x="260286" y="1086592"/>
          <a:ext cx="8623427" cy="5771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Worksheet" r:id="rId4" imgW="7467644" imgH="4981624" progId="Excel.Sheet.8">
                  <p:embed/>
                </p:oleObj>
              </mc:Choice>
              <mc:Fallback>
                <p:oleObj name="Worksheet" r:id="rId4" imgW="7467644" imgH="4981624" progId="Excel.Shee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286" y="1086592"/>
                        <a:ext cx="8623427" cy="577140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7589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/>
          <p:cNvSpPr txBox="1">
            <a:spLocks/>
          </p:cNvSpPr>
          <p:nvPr/>
        </p:nvSpPr>
        <p:spPr>
          <a:xfrm>
            <a:off x="-40356" y="0"/>
            <a:ext cx="5426744" cy="22696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fr-SN" sz="4000" dirty="0"/>
              <a:t>Mortalité infanto-juvénile </a:t>
            </a:r>
            <a:r>
              <a:rPr lang="fr-SN" sz="4000" dirty="0" smtClean="0">
                <a:solidFill>
                  <a:srgbClr val="000000"/>
                </a:solidFill>
              </a:rPr>
              <a:t>par département</a:t>
            </a: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448293" y="5565492"/>
            <a:ext cx="312123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FR" sz="1800" i="1" dirty="0">
                <a:latin typeface="+mn-lt"/>
                <a:cs typeface="+mn-cs"/>
              </a:rPr>
              <a:t>Décès pour 1 000 naissances vivantes pour la période des 10 années ayant précédé </a:t>
            </a:r>
            <a:r>
              <a:rPr lang="fr-FR" sz="1800" i="1" dirty="0" smtClean="0">
                <a:latin typeface="+mn-lt"/>
                <a:cs typeface="+mn-cs"/>
              </a:rPr>
              <a:t>l’enquête</a:t>
            </a:r>
            <a:endParaRPr lang="en-US" sz="1800" i="1" dirty="0">
              <a:latin typeface="+mn-lt"/>
              <a:cs typeface="+mn-cs"/>
            </a:endParaRPr>
          </a:p>
        </p:txBody>
      </p:sp>
      <p:sp>
        <p:nvSpPr>
          <p:cNvPr id="29" name="Freeform 14"/>
          <p:cNvSpPr>
            <a:spLocks/>
          </p:cNvSpPr>
          <p:nvPr/>
        </p:nvSpPr>
        <p:spPr bwMode="auto">
          <a:xfrm>
            <a:off x="5705475" y="4927600"/>
            <a:ext cx="944563" cy="769938"/>
          </a:xfrm>
          <a:custGeom>
            <a:avLst/>
            <a:gdLst>
              <a:gd name="T0" fmla="*/ 3 w 595"/>
              <a:gd name="T1" fmla="*/ 35 h 485"/>
              <a:gd name="T2" fmla="*/ 0 w 595"/>
              <a:gd name="T3" fmla="*/ 24 h 485"/>
              <a:gd name="T4" fmla="*/ 0 w 595"/>
              <a:gd name="T5" fmla="*/ 0 h 485"/>
              <a:gd name="T6" fmla="*/ 141 w 595"/>
              <a:gd name="T7" fmla="*/ 3 h 485"/>
              <a:gd name="T8" fmla="*/ 176 w 595"/>
              <a:gd name="T9" fmla="*/ 7 h 485"/>
              <a:gd name="T10" fmla="*/ 197 w 595"/>
              <a:gd name="T11" fmla="*/ 14 h 485"/>
              <a:gd name="T12" fmla="*/ 211 w 595"/>
              <a:gd name="T13" fmla="*/ 38 h 485"/>
              <a:gd name="T14" fmla="*/ 225 w 595"/>
              <a:gd name="T15" fmla="*/ 49 h 485"/>
              <a:gd name="T16" fmla="*/ 250 w 595"/>
              <a:gd name="T17" fmla="*/ 56 h 485"/>
              <a:gd name="T18" fmla="*/ 274 w 595"/>
              <a:gd name="T19" fmla="*/ 63 h 485"/>
              <a:gd name="T20" fmla="*/ 292 w 595"/>
              <a:gd name="T21" fmla="*/ 63 h 485"/>
              <a:gd name="T22" fmla="*/ 313 w 595"/>
              <a:gd name="T23" fmla="*/ 59 h 485"/>
              <a:gd name="T24" fmla="*/ 359 w 595"/>
              <a:gd name="T25" fmla="*/ 73 h 485"/>
              <a:gd name="T26" fmla="*/ 408 w 595"/>
              <a:gd name="T27" fmla="*/ 88 h 485"/>
              <a:gd name="T28" fmla="*/ 461 w 595"/>
              <a:gd name="T29" fmla="*/ 123 h 485"/>
              <a:gd name="T30" fmla="*/ 493 w 595"/>
              <a:gd name="T31" fmla="*/ 133 h 485"/>
              <a:gd name="T32" fmla="*/ 510 w 595"/>
              <a:gd name="T33" fmla="*/ 158 h 485"/>
              <a:gd name="T34" fmla="*/ 510 w 595"/>
              <a:gd name="T35" fmla="*/ 190 h 485"/>
              <a:gd name="T36" fmla="*/ 528 w 595"/>
              <a:gd name="T37" fmla="*/ 232 h 485"/>
              <a:gd name="T38" fmla="*/ 559 w 595"/>
              <a:gd name="T39" fmla="*/ 263 h 485"/>
              <a:gd name="T40" fmla="*/ 580 w 595"/>
              <a:gd name="T41" fmla="*/ 306 h 485"/>
              <a:gd name="T42" fmla="*/ 573 w 595"/>
              <a:gd name="T43" fmla="*/ 327 h 485"/>
              <a:gd name="T44" fmla="*/ 580 w 595"/>
              <a:gd name="T45" fmla="*/ 362 h 485"/>
              <a:gd name="T46" fmla="*/ 591 w 595"/>
              <a:gd name="T47" fmla="*/ 390 h 485"/>
              <a:gd name="T48" fmla="*/ 588 w 595"/>
              <a:gd name="T49" fmla="*/ 432 h 485"/>
              <a:gd name="T50" fmla="*/ 570 w 595"/>
              <a:gd name="T51" fmla="*/ 450 h 485"/>
              <a:gd name="T52" fmla="*/ 556 w 595"/>
              <a:gd name="T53" fmla="*/ 453 h 485"/>
              <a:gd name="T54" fmla="*/ 528 w 595"/>
              <a:gd name="T55" fmla="*/ 457 h 485"/>
              <a:gd name="T56" fmla="*/ 500 w 595"/>
              <a:gd name="T57" fmla="*/ 457 h 485"/>
              <a:gd name="T58" fmla="*/ 503 w 595"/>
              <a:gd name="T59" fmla="*/ 446 h 485"/>
              <a:gd name="T60" fmla="*/ 468 w 595"/>
              <a:gd name="T61" fmla="*/ 457 h 485"/>
              <a:gd name="T62" fmla="*/ 419 w 595"/>
              <a:gd name="T63" fmla="*/ 460 h 485"/>
              <a:gd name="T64" fmla="*/ 352 w 595"/>
              <a:gd name="T65" fmla="*/ 471 h 485"/>
              <a:gd name="T66" fmla="*/ 285 w 595"/>
              <a:gd name="T67" fmla="*/ 471 h 485"/>
              <a:gd name="T68" fmla="*/ 264 w 595"/>
              <a:gd name="T69" fmla="*/ 482 h 485"/>
              <a:gd name="T70" fmla="*/ 236 w 595"/>
              <a:gd name="T71" fmla="*/ 482 h 485"/>
              <a:gd name="T72" fmla="*/ 222 w 595"/>
              <a:gd name="T73" fmla="*/ 450 h 485"/>
              <a:gd name="T74" fmla="*/ 211 w 595"/>
              <a:gd name="T75" fmla="*/ 429 h 485"/>
              <a:gd name="T76" fmla="*/ 201 w 595"/>
              <a:gd name="T77" fmla="*/ 422 h 485"/>
              <a:gd name="T78" fmla="*/ 183 w 595"/>
              <a:gd name="T79" fmla="*/ 404 h 485"/>
              <a:gd name="T80" fmla="*/ 169 w 595"/>
              <a:gd name="T81" fmla="*/ 383 h 485"/>
              <a:gd name="T82" fmla="*/ 151 w 595"/>
              <a:gd name="T83" fmla="*/ 358 h 485"/>
              <a:gd name="T84" fmla="*/ 137 w 595"/>
              <a:gd name="T85" fmla="*/ 334 h 485"/>
              <a:gd name="T86" fmla="*/ 134 w 595"/>
              <a:gd name="T87" fmla="*/ 313 h 485"/>
              <a:gd name="T88" fmla="*/ 134 w 595"/>
              <a:gd name="T89" fmla="*/ 299 h 485"/>
              <a:gd name="T90" fmla="*/ 123 w 595"/>
              <a:gd name="T91" fmla="*/ 299 h 485"/>
              <a:gd name="T92" fmla="*/ 113 w 595"/>
              <a:gd name="T93" fmla="*/ 285 h 485"/>
              <a:gd name="T94" fmla="*/ 106 w 595"/>
              <a:gd name="T95" fmla="*/ 270 h 485"/>
              <a:gd name="T96" fmla="*/ 98 w 595"/>
              <a:gd name="T97" fmla="*/ 249 h 485"/>
              <a:gd name="T98" fmla="*/ 88 w 595"/>
              <a:gd name="T99" fmla="*/ 239 h 485"/>
              <a:gd name="T100" fmla="*/ 77 w 595"/>
              <a:gd name="T101" fmla="*/ 232 h 485"/>
              <a:gd name="T102" fmla="*/ 74 w 595"/>
              <a:gd name="T103" fmla="*/ 225 h 485"/>
              <a:gd name="T104" fmla="*/ 67 w 595"/>
              <a:gd name="T105" fmla="*/ 218 h 485"/>
              <a:gd name="T106" fmla="*/ 60 w 595"/>
              <a:gd name="T107" fmla="*/ 193 h 485"/>
              <a:gd name="T108" fmla="*/ 53 w 595"/>
              <a:gd name="T109" fmla="*/ 165 h 485"/>
              <a:gd name="T110" fmla="*/ 35 w 595"/>
              <a:gd name="T111" fmla="*/ 140 h 485"/>
              <a:gd name="T112" fmla="*/ 7 w 595"/>
              <a:gd name="T113" fmla="*/ 77 h 485"/>
              <a:gd name="T114" fmla="*/ 3 w 595"/>
              <a:gd name="T115" fmla="*/ 66 h 485"/>
              <a:gd name="T116" fmla="*/ 3 w 595"/>
              <a:gd name="T117" fmla="*/ 56 h 485"/>
              <a:gd name="T118" fmla="*/ 3 w 595"/>
              <a:gd name="T119" fmla="*/ 42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95" h="485">
                <a:moveTo>
                  <a:pt x="3" y="42"/>
                </a:moveTo>
                <a:lnTo>
                  <a:pt x="3" y="38"/>
                </a:lnTo>
                <a:lnTo>
                  <a:pt x="3" y="35"/>
                </a:lnTo>
                <a:lnTo>
                  <a:pt x="0" y="31"/>
                </a:lnTo>
                <a:lnTo>
                  <a:pt x="0" y="28"/>
                </a:lnTo>
                <a:lnTo>
                  <a:pt x="0" y="24"/>
                </a:lnTo>
                <a:lnTo>
                  <a:pt x="0" y="14"/>
                </a:lnTo>
                <a:lnTo>
                  <a:pt x="0" y="3"/>
                </a:lnTo>
                <a:lnTo>
                  <a:pt x="0" y="0"/>
                </a:lnTo>
                <a:lnTo>
                  <a:pt x="60" y="10"/>
                </a:lnTo>
                <a:lnTo>
                  <a:pt x="98" y="7"/>
                </a:lnTo>
                <a:lnTo>
                  <a:pt x="141" y="3"/>
                </a:lnTo>
                <a:lnTo>
                  <a:pt x="148" y="3"/>
                </a:lnTo>
                <a:lnTo>
                  <a:pt x="155" y="7"/>
                </a:lnTo>
                <a:lnTo>
                  <a:pt x="176" y="7"/>
                </a:lnTo>
                <a:lnTo>
                  <a:pt x="186" y="10"/>
                </a:lnTo>
                <a:lnTo>
                  <a:pt x="193" y="10"/>
                </a:lnTo>
                <a:lnTo>
                  <a:pt x="197" y="14"/>
                </a:lnTo>
                <a:lnTo>
                  <a:pt x="204" y="21"/>
                </a:lnTo>
                <a:lnTo>
                  <a:pt x="211" y="28"/>
                </a:lnTo>
                <a:lnTo>
                  <a:pt x="211" y="38"/>
                </a:lnTo>
                <a:lnTo>
                  <a:pt x="218" y="42"/>
                </a:lnTo>
                <a:lnTo>
                  <a:pt x="222" y="45"/>
                </a:lnTo>
                <a:lnTo>
                  <a:pt x="225" y="49"/>
                </a:lnTo>
                <a:lnTo>
                  <a:pt x="232" y="52"/>
                </a:lnTo>
                <a:lnTo>
                  <a:pt x="243" y="49"/>
                </a:lnTo>
                <a:lnTo>
                  <a:pt x="250" y="56"/>
                </a:lnTo>
                <a:lnTo>
                  <a:pt x="257" y="59"/>
                </a:lnTo>
                <a:lnTo>
                  <a:pt x="264" y="63"/>
                </a:lnTo>
                <a:lnTo>
                  <a:pt x="274" y="63"/>
                </a:lnTo>
                <a:lnTo>
                  <a:pt x="281" y="63"/>
                </a:lnTo>
                <a:lnTo>
                  <a:pt x="285" y="63"/>
                </a:lnTo>
                <a:lnTo>
                  <a:pt x="292" y="63"/>
                </a:lnTo>
                <a:lnTo>
                  <a:pt x="299" y="63"/>
                </a:lnTo>
                <a:lnTo>
                  <a:pt x="303" y="59"/>
                </a:lnTo>
                <a:lnTo>
                  <a:pt x="313" y="59"/>
                </a:lnTo>
                <a:lnTo>
                  <a:pt x="320" y="63"/>
                </a:lnTo>
                <a:lnTo>
                  <a:pt x="331" y="66"/>
                </a:lnTo>
                <a:lnTo>
                  <a:pt x="359" y="73"/>
                </a:lnTo>
                <a:lnTo>
                  <a:pt x="380" y="80"/>
                </a:lnTo>
                <a:lnTo>
                  <a:pt x="398" y="84"/>
                </a:lnTo>
                <a:lnTo>
                  <a:pt x="408" y="88"/>
                </a:lnTo>
                <a:lnTo>
                  <a:pt x="429" y="102"/>
                </a:lnTo>
                <a:lnTo>
                  <a:pt x="443" y="112"/>
                </a:lnTo>
                <a:lnTo>
                  <a:pt x="461" y="123"/>
                </a:lnTo>
                <a:lnTo>
                  <a:pt x="471" y="130"/>
                </a:lnTo>
                <a:lnTo>
                  <a:pt x="482" y="133"/>
                </a:lnTo>
                <a:lnTo>
                  <a:pt x="493" y="133"/>
                </a:lnTo>
                <a:lnTo>
                  <a:pt x="496" y="140"/>
                </a:lnTo>
                <a:lnTo>
                  <a:pt x="503" y="151"/>
                </a:lnTo>
                <a:lnTo>
                  <a:pt x="510" y="158"/>
                </a:lnTo>
                <a:lnTo>
                  <a:pt x="514" y="172"/>
                </a:lnTo>
                <a:lnTo>
                  <a:pt x="510" y="183"/>
                </a:lnTo>
                <a:lnTo>
                  <a:pt x="510" y="190"/>
                </a:lnTo>
                <a:lnTo>
                  <a:pt x="517" y="207"/>
                </a:lnTo>
                <a:lnTo>
                  <a:pt x="521" y="225"/>
                </a:lnTo>
                <a:lnTo>
                  <a:pt x="528" y="232"/>
                </a:lnTo>
                <a:lnTo>
                  <a:pt x="538" y="242"/>
                </a:lnTo>
                <a:lnTo>
                  <a:pt x="545" y="249"/>
                </a:lnTo>
                <a:lnTo>
                  <a:pt x="559" y="263"/>
                </a:lnTo>
                <a:lnTo>
                  <a:pt x="570" y="281"/>
                </a:lnTo>
                <a:lnTo>
                  <a:pt x="580" y="306"/>
                </a:lnTo>
                <a:lnTo>
                  <a:pt x="580" y="306"/>
                </a:lnTo>
                <a:lnTo>
                  <a:pt x="577" y="313"/>
                </a:lnTo>
                <a:lnTo>
                  <a:pt x="570" y="316"/>
                </a:lnTo>
                <a:lnTo>
                  <a:pt x="573" y="327"/>
                </a:lnTo>
                <a:lnTo>
                  <a:pt x="577" y="341"/>
                </a:lnTo>
                <a:lnTo>
                  <a:pt x="580" y="351"/>
                </a:lnTo>
                <a:lnTo>
                  <a:pt x="580" y="362"/>
                </a:lnTo>
                <a:lnTo>
                  <a:pt x="580" y="365"/>
                </a:lnTo>
                <a:lnTo>
                  <a:pt x="588" y="376"/>
                </a:lnTo>
                <a:lnTo>
                  <a:pt x="591" y="390"/>
                </a:lnTo>
                <a:lnTo>
                  <a:pt x="595" y="404"/>
                </a:lnTo>
                <a:lnTo>
                  <a:pt x="595" y="429"/>
                </a:lnTo>
                <a:lnTo>
                  <a:pt x="588" y="432"/>
                </a:lnTo>
                <a:lnTo>
                  <a:pt x="580" y="436"/>
                </a:lnTo>
                <a:lnTo>
                  <a:pt x="573" y="439"/>
                </a:lnTo>
                <a:lnTo>
                  <a:pt x="570" y="450"/>
                </a:lnTo>
                <a:lnTo>
                  <a:pt x="563" y="453"/>
                </a:lnTo>
                <a:lnTo>
                  <a:pt x="563" y="453"/>
                </a:lnTo>
                <a:lnTo>
                  <a:pt x="556" y="453"/>
                </a:lnTo>
                <a:lnTo>
                  <a:pt x="542" y="453"/>
                </a:lnTo>
                <a:lnTo>
                  <a:pt x="535" y="453"/>
                </a:lnTo>
                <a:lnTo>
                  <a:pt x="528" y="457"/>
                </a:lnTo>
                <a:lnTo>
                  <a:pt x="517" y="457"/>
                </a:lnTo>
                <a:lnTo>
                  <a:pt x="510" y="457"/>
                </a:lnTo>
                <a:lnTo>
                  <a:pt x="500" y="457"/>
                </a:lnTo>
                <a:lnTo>
                  <a:pt x="496" y="457"/>
                </a:lnTo>
                <a:lnTo>
                  <a:pt x="496" y="450"/>
                </a:lnTo>
                <a:lnTo>
                  <a:pt x="503" y="446"/>
                </a:lnTo>
                <a:lnTo>
                  <a:pt x="496" y="443"/>
                </a:lnTo>
                <a:lnTo>
                  <a:pt x="489" y="443"/>
                </a:lnTo>
                <a:lnTo>
                  <a:pt x="468" y="457"/>
                </a:lnTo>
                <a:lnTo>
                  <a:pt x="450" y="475"/>
                </a:lnTo>
                <a:lnTo>
                  <a:pt x="440" y="453"/>
                </a:lnTo>
                <a:lnTo>
                  <a:pt x="419" y="460"/>
                </a:lnTo>
                <a:lnTo>
                  <a:pt x="398" y="471"/>
                </a:lnTo>
                <a:lnTo>
                  <a:pt x="380" y="471"/>
                </a:lnTo>
                <a:lnTo>
                  <a:pt x="352" y="471"/>
                </a:lnTo>
                <a:lnTo>
                  <a:pt x="320" y="471"/>
                </a:lnTo>
                <a:lnTo>
                  <a:pt x="303" y="471"/>
                </a:lnTo>
                <a:lnTo>
                  <a:pt x="285" y="471"/>
                </a:lnTo>
                <a:lnTo>
                  <a:pt x="278" y="475"/>
                </a:lnTo>
                <a:lnTo>
                  <a:pt x="271" y="478"/>
                </a:lnTo>
                <a:lnTo>
                  <a:pt x="264" y="482"/>
                </a:lnTo>
                <a:lnTo>
                  <a:pt x="250" y="485"/>
                </a:lnTo>
                <a:lnTo>
                  <a:pt x="243" y="485"/>
                </a:lnTo>
                <a:lnTo>
                  <a:pt x="236" y="482"/>
                </a:lnTo>
                <a:lnTo>
                  <a:pt x="225" y="478"/>
                </a:lnTo>
                <a:lnTo>
                  <a:pt x="225" y="460"/>
                </a:lnTo>
                <a:lnTo>
                  <a:pt x="222" y="450"/>
                </a:lnTo>
                <a:lnTo>
                  <a:pt x="215" y="443"/>
                </a:lnTo>
                <a:lnTo>
                  <a:pt x="211" y="436"/>
                </a:lnTo>
                <a:lnTo>
                  <a:pt x="211" y="429"/>
                </a:lnTo>
                <a:lnTo>
                  <a:pt x="208" y="429"/>
                </a:lnTo>
                <a:lnTo>
                  <a:pt x="204" y="429"/>
                </a:lnTo>
                <a:lnTo>
                  <a:pt x="201" y="422"/>
                </a:lnTo>
                <a:lnTo>
                  <a:pt x="197" y="418"/>
                </a:lnTo>
                <a:lnTo>
                  <a:pt x="190" y="411"/>
                </a:lnTo>
                <a:lnTo>
                  <a:pt x="183" y="404"/>
                </a:lnTo>
                <a:lnTo>
                  <a:pt x="176" y="401"/>
                </a:lnTo>
                <a:lnTo>
                  <a:pt x="176" y="390"/>
                </a:lnTo>
                <a:lnTo>
                  <a:pt x="169" y="383"/>
                </a:lnTo>
                <a:lnTo>
                  <a:pt x="158" y="373"/>
                </a:lnTo>
                <a:lnTo>
                  <a:pt x="151" y="369"/>
                </a:lnTo>
                <a:lnTo>
                  <a:pt x="151" y="358"/>
                </a:lnTo>
                <a:lnTo>
                  <a:pt x="141" y="348"/>
                </a:lnTo>
                <a:lnTo>
                  <a:pt x="141" y="341"/>
                </a:lnTo>
                <a:lnTo>
                  <a:pt x="137" y="334"/>
                </a:lnTo>
                <a:lnTo>
                  <a:pt x="137" y="327"/>
                </a:lnTo>
                <a:lnTo>
                  <a:pt x="137" y="320"/>
                </a:lnTo>
                <a:lnTo>
                  <a:pt x="134" y="313"/>
                </a:lnTo>
                <a:lnTo>
                  <a:pt x="134" y="302"/>
                </a:lnTo>
                <a:lnTo>
                  <a:pt x="137" y="302"/>
                </a:lnTo>
                <a:lnTo>
                  <a:pt x="134" y="299"/>
                </a:lnTo>
                <a:lnTo>
                  <a:pt x="127" y="299"/>
                </a:lnTo>
                <a:lnTo>
                  <a:pt x="127" y="302"/>
                </a:lnTo>
                <a:lnTo>
                  <a:pt x="123" y="299"/>
                </a:lnTo>
                <a:lnTo>
                  <a:pt x="123" y="292"/>
                </a:lnTo>
                <a:lnTo>
                  <a:pt x="120" y="292"/>
                </a:lnTo>
                <a:lnTo>
                  <a:pt x="113" y="285"/>
                </a:lnTo>
                <a:lnTo>
                  <a:pt x="113" y="281"/>
                </a:lnTo>
                <a:lnTo>
                  <a:pt x="109" y="274"/>
                </a:lnTo>
                <a:lnTo>
                  <a:pt x="106" y="270"/>
                </a:lnTo>
                <a:lnTo>
                  <a:pt x="106" y="260"/>
                </a:lnTo>
                <a:lnTo>
                  <a:pt x="102" y="253"/>
                </a:lnTo>
                <a:lnTo>
                  <a:pt x="98" y="249"/>
                </a:lnTo>
                <a:lnTo>
                  <a:pt x="95" y="246"/>
                </a:lnTo>
                <a:lnTo>
                  <a:pt x="91" y="242"/>
                </a:lnTo>
                <a:lnTo>
                  <a:pt x="88" y="239"/>
                </a:lnTo>
                <a:lnTo>
                  <a:pt x="81" y="235"/>
                </a:lnTo>
                <a:lnTo>
                  <a:pt x="81" y="235"/>
                </a:lnTo>
                <a:lnTo>
                  <a:pt x="77" y="232"/>
                </a:lnTo>
                <a:lnTo>
                  <a:pt x="77" y="232"/>
                </a:lnTo>
                <a:lnTo>
                  <a:pt x="74" y="228"/>
                </a:lnTo>
                <a:lnTo>
                  <a:pt x="74" y="225"/>
                </a:lnTo>
                <a:lnTo>
                  <a:pt x="70" y="228"/>
                </a:lnTo>
                <a:lnTo>
                  <a:pt x="67" y="225"/>
                </a:lnTo>
                <a:lnTo>
                  <a:pt x="67" y="218"/>
                </a:lnTo>
                <a:lnTo>
                  <a:pt x="67" y="211"/>
                </a:lnTo>
                <a:lnTo>
                  <a:pt x="67" y="207"/>
                </a:lnTo>
                <a:lnTo>
                  <a:pt x="60" y="193"/>
                </a:lnTo>
                <a:lnTo>
                  <a:pt x="60" y="186"/>
                </a:lnTo>
                <a:lnTo>
                  <a:pt x="53" y="175"/>
                </a:lnTo>
                <a:lnTo>
                  <a:pt x="53" y="165"/>
                </a:lnTo>
                <a:lnTo>
                  <a:pt x="53" y="161"/>
                </a:lnTo>
                <a:lnTo>
                  <a:pt x="46" y="144"/>
                </a:lnTo>
                <a:lnTo>
                  <a:pt x="35" y="140"/>
                </a:lnTo>
                <a:lnTo>
                  <a:pt x="21" y="109"/>
                </a:lnTo>
                <a:lnTo>
                  <a:pt x="7" y="80"/>
                </a:lnTo>
                <a:lnTo>
                  <a:pt x="7" y="77"/>
                </a:lnTo>
                <a:lnTo>
                  <a:pt x="3" y="73"/>
                </a:lnTo>
                <a:lnTo>
                  <a:pt x="3" y="73"/>
                </a:lnTo>
                <a:lnTo>
                  <a:pt x="3" y="66"/>
                </a:lnTo>
                <a:lnTo>
                  <a:pt x="3" y="63"/>
                </a:lnTo>
                <a:lnTo>
                  <a:pt x="3" y="59"/>
                </a:lnTo>
                <a:lnTo>
                  <a:pt x="3" y="56"/>
                </a:lnTo>
                <a:lnTo>
                  <a:pt x="3" y="49"/>
                </a:lnTo>
                <a:lnTo>
                  <a:pt x="3" y="45"/>
                </a:lnTo>
                <a:lnTo>
                  <a:pt x="3" y="42"/>
                </a:lnTo>
                <a:lnTo>
                  <a:pt x="3" y="42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5"/>
          <p:cNvSpPr>
            <a:spLocks/>
          </p:cNvSpPr>
          <p:nvPr/>
        </p:nvSpPr>
        <p:spPr bwMode="auto">
          <a:xfrm>
            <a:off x="6096000" y="11113"/>
            <a:ext cx="1893888" cy="1944688"/>
          </a:xfrm>
          <a:custGeom>
            <a:avLst/>
            <a:gdLst>
              <a:gd name="T0" fmla="*/ 39 w 1193"/>
              <a:gd name="T1" fmla="*/ 602 h 1225"/>
              <a:gd name="T2" fmla="*/ 120 w 1193"/>
              <a:gd name="T3" fmla="*/ 524 h 1225"/>
              <a:gd name="T4" fmla="*/ 145 w 1193"/>
              <a:gd name="T5" fmla="*/ 507 h 1225"/>
              <a:gd name="T6" fmla="*/ 176 w 1193"/>
              <a:gd name="T7" fmla="*/ 493 h 1225"/>
              <a:gd name="T8" fmla="*/ 187 w 1193"/>
              <a:gd name="T9" fmla="*/ 468 h 1225"/>
              <a:gd name="T10" fmla="*/ 187 w 1193"/>
              <a:gd name="T11" fmla="*/ 447 h 1225"/>
              <a:gd name="T12" fmla="*/ 197 w 1193"/>
              <a:gd name="T13" fmla="*/ 429 h 1225"/>
              <a:gd name="T14" fmla="*/ 208 w 1193"/>
              <a:gd name="T15" fmla="*/ 408 h 1225"/>
              <a:gd name="T16" fmla="*/ 229 w 1193"/>
              <a:gd name="T17" fmla="*/ 398 h 1225"/>
              <a:gd name="T18" fmla="*/ 232 w 1193"/>
              <a:gd name="T19" fmla="*/ 373 h 1225"/>
              <a:gd name="T20" fmla="*/ 250 w 1193"/>
              <a:gd name="T21" fmla="*/ 345 h 1225"/>
              <a:gd name="T22" fmla="*/ 254 w 1193"/>
              <a:gd name="T23" fmla="*/ 327 h 1225"/>
              <a:gd name="T24" fmla="*/ 243 w 1193"/>
              <a:gd name="T25" fmla="*/ 313 h 1225"/>
              <a:gd name="T26" fmla="*/ 250 w 1193"/>
              <a:gd name="T27" fmla="*/ 306 h 1225"/>
              <a:gd name="T28" fmla="*/ 257 w 1193"/>
              <a:gd name="T29" fmla="*/ 299 h 1225"/>
              <a:gd name="T30" fmla="*/ 271 w 1193"/>
              <a:gd name="T31" fmla="*/ 296 h 1225"/>
              <a:gd name="T32" fmla="*/ 282 w 1193"/>
              <a:gd name="T33" fmla="*/ 278 h 1225"/>
              <a:gd name="T34" fmla="*/ 278 w 1193"/>
              <a:gd name="T35" fmla="*/ 253 h 1225"/>
              <a:gd name="T36" fmla="*/ 268 w 1193"/>
              <a:gd name="T37" fmla="*/ 236 h 1225"/>
              <a:gd name="T38" fmla="*/ 254 w 1193"/>
              <a:gd name="T39" fmla="*/ 211 h 1225"/>
              <a:gd name="T40" fmla="*/ 239 w 1193"/>
              <a:gd name="T41" fmla="*/ 176 h 1225"/>
              <a:gd name="T42" fmla="*/ 243 w 1193"/>
              <a:gd name="T43" fmla="*/ 141 h 1225"/>
              <a:gd name="T44" fmla="*/ 236 w 1193"/>
              <a:gd name="T45" fmla="*/ 116 h 1225"/>
              <a:gd name="T46" fmla="*/ 250 w 1193"/>
              <a:gd name="T47" fmla="*/ 99 h 1225"/>
              <a:gd name="T48" fmla="*/ 275 w 1193"/>
              <a:gd name="T49" fmla="*/ 95 h 1225"/>
              <a:gd name="T50" fmla="*/ 313 w 1193"/>
              <a:gd name="T51" fmla="*/ 92 h 1225"/>
              <a:gd name="T52" fmla="*/ 334 w 1193"/>
              <a:gd name="T53" fmla="*/ 84 h 1225"/>
              <a:gd name="T54" fmla="*/ 366 w 1193"/>
              <a:gd name="T55" fmla="*/ 81 h 1225"/>
              <a:gd name="T56" fmla="*/ 401 w 1193"/>
              <a:gd name="T57" fmla="*/ 74 h 1225"/>
              <a:gd name="T58" fmla="*/ 433 w 1193"/>
              <a:gd name="T59" fmla="*/ 81 h 1225"/>
              <a:gd name="T60" fmla="*/ 454 w 1193"/>
              <a:gd name="T61" fmla="*/ 53 h 1225"/>
              <a:gd name="T62" fmla="*/ 465 w 1193"/>
              <a:gd name="T63" fmla="*/ 32 h 1225"/>
              <a:gd name="T64" fmla="*/ 493 w 1193"/>
              <a:gd name="T65" fmla="*/ 21 h 1225"/>
              <a:gd name="T66" fmla="*/ 532 w 1193"/>
              <a:gd name="T67" fmla="*/ 11 h 1225"/>
              <a:gd name="T68" fmla="*/ 524 w 1193"/>
              <a:gd name="T69" fmla="*/ 4 h 1225"/>
              <a:gd name="T70" fmla="*/ 556 w 1193"/>
              <a:gd name="T71" fmla="*/ 14 h 1225"/>
              <a:gd name="T72" fmla="*/ 609 w 1193"/>
              <a:gd name="T73" fmla="*/ 74 h 1225"/>
              <a:gd name="T74" fmla="*/ 669 w 1193"/>
              <a:gd name="T75" fmla="*/ 127 h 1225"/>
              <a:gd name="T76" fmla="*/ 718 w 1193"/>
              <a:gd name="T77" fmla="*/ 169 h 1225"/>
              <a:gd name="T78" fmla="*/ 792 w 1193"/>
              <a:gd name="T79" fmla="*/ 243 h 1225"/>
              <a:gd name="T80" fmla="*/ 809 w 1193"/>
              <a:gd name="T81" fmla="*/ 274 h 1225"/>
              <a:gd name="T82" fmla="*/ 834 w 1193"/>
              <a:gd name="T83" fmla="*/ 324 h 1225"/>
              <a:gd name="T84" fmla="*/ 866 w 1193"/>
              <a:gd name="T85" fmla="*/ 341 h 1225"/>
              <a:gd name="T86" fmla="*/ 919 w 1193"/>
              <a:gd name="T87" fmla="*/ 348 h 1225"/>
              <a:gd name="T88" fmla="*/ 961 w 1193"/>
              <a:gd name="T89" fmla="*/ 370 h 1225"/>
              <a:gd name="T90" fmla="*/ 992 w 1193"/>
              <a:gd name="T91" fmla="*/ 412 h 1225"/>
              <a:gd name="T92" fmla="*/ 1010 w 1193"/>
              <a:gd name="T93" fmla="*/ 450 h 1225"/>
              <a:gd name="T94" fmla="*/ 1031 w 1193"/>
              <a:gd name="T95" fmla="*/ 465 h 1225"/>
              <a:gd name="T96" fmla="*/ 1109 w 1193"/>
              <a:gd name="T97" fmla="*/ 834 h 1225"/>
              <a:gd name="T98" fmla="*/ 1126 w 1193"/>
              <a:gd name="T99" fmla="*/ 918 h 1225"/>
              <a:gd name="T100" fmla="*/ 1137 w 1193"/>
              <a:gd name="T101" fmla="*/ 1006 h 1225"/>
              <a:gd name="T102" fmla="*/ 1126 w 1193"/>
              <a:gd name="T103" fmla="*/ 1049 h 1225"/>
              <a:gd name="T104" fmla="*/ 1147 w 1193"/>
              <a:gd name="T105" fmla="*/ 1073 h 1225"/>
              <a:gd name="T106" fmla="*/ 1161 w 1193"/>
              <a:gd name="T107" fmla="*/ 1101 h 1225"/>
              <a:gd name="T108" fmla="*/ 1193 w 1193"/>
              <a:gd name="T109" fmla="*/ 1119 h 1225"/>
              <a:gd name="T110" fmla="*/ 704 w 1193"/>
              <a:gd name="T111" fmla="*/ 1221 h 1225"/>
              <a:gd name="T112" fmla="*/ 296 w 1193"/>
              <a:gd name="T113" fmla="*/ 1207 h 1225"/>
              <a:gd name="T114" fmla="*/ 176 w 1193"/>
              <a:gd name="T115" fmla="*/ 975 h 1225"/>
              <a:gd name="T116" fmla="*/ 0 w 1193"/>
              <a:gd name="T117" fmla="*/ 640 h 1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93" h="1225">
                <a:moveTo>
                  <a:pt x="11" y="630"/>
                </a:moveTo>
                <a:lnTo>
                  <a:pt x="14" y="630"/>
                </a:lnTo>
                <a:lnTo>
                  <a:pt x="14" y="626"/>
                </a:lnTo>
                <a:lnTo>
                  <a:pt x="18" y="626"/>
                </a:lnTo>
                <a:lnTo>
                  <a:pt x="21" y="623"/>
                </a:lnTo>
                <a:lnTo>
                  <a:pt x="21" y="619"/>
                </a:lnTo>
                <a:lnTo>
                  <a:pt x="25" y="616"/>
                </a:lnTo>
                <a:lnTo>
                  <a:pt x="28" y="612"/>
                </a:lnTo>
                <a:lnTo>
                  <a:pt x="39" y="602"/>
                </a:lnTo>
                <a:lnTo>
                  <a:pt x="39" y="602"/>
                </a:lnTo>
                <a:lnTo>
                  <a:pt x="50" y="591"/>
                </a:lnTo>
                <a:lnTo>
                  <a:pt x="50" y="591"/>
                </a:lnTo>
                <a:lnTo>
                  <a:pt x="60" y="581"/>
                </a:lnTo>
                <a:lnTo>
                  <a:pt x="71" y="570"/>
                </a:lnTo>
                <a:lnTo>
                  <a:pt x="81" y="556"/>
                </a:lnTo>
                <a:lnTo>
                  <a:pt x="92" y="549"/>
                </a:lnTo>
                <a:lnTo>
                  <a:pt x="102" y="535"/>
                </a:lnTo>
                <a:lnTo>
                  <a:pt x="113" y="528"/>
                </a:lnTo>
                <a:lnTo>
                  <a:pt x="113" y="528"/>
                </a:lnTo>
                <a:lnTo>
                  <a:pt x="120" y="524"/>
                </a:lnTo>
                <a:lnTo>
                  <a:pt x="123" y="524"/>
                </a:lnTo>
                <a:lnTo>
                  <a:pt x="127" y="521"/>
                </a:lnTo>
                <a:lnTo>
                  <a:pt x="127" y="521"/>
                </a:lnTo>
                <a:lnTo>
                  <a:pt x="130" y="517"/>
                </a:lnTo>
                <a:lnTo>
                  <a:pt x="130" y="517"/>
                </a:lnTo>
                <a:lnTo>
                  <a:pt x="134" y="514"/>
                </a:lnTo>
                <a:lnTo>
                  <a:pt x="137" y="514"/>
                </a:lnTo>
                <a:lnTo>
                  <a:pt x="141" y="510"/>
                </a:lnTo>
                <a:lnTo>
                  <a:pt x="145" y="510"/>
                </a:lnTo>
                <a:lnTo>
                  <a:pt x="145" y="507"/>
                </a:lnTo>
                <a:lnTo>
                  <a:pt x="148" y="503"/>
                </a:lnTo>
                <a:lnTo>
                  <a:pt x="152" y="503"/>
                </a:lnTo>
                <a:lnTo>
                  <a:pt x="152" y="500"/>
                </a:lnTo>
                <a:lnTo>
                  <a:pt x="155" y="500"/>
                </a:lnTo>
                <a:lnTo>
                  <a:pt x="159" y="496"/>
                </a:lnTo>
                <a:lnTo>
                  <a:pt x="162" y="496"/>
                </a:lnTo>
                <a:lnTo>
                  <a:pt x="166" y="493"/>
                </a:lnTo>
                <a:lnTo>
                  <a:pt x="169" y="493"/>
                </a:lnTo>
                <a:lnTo>
                  <a:pt x="173" y="493"/>
                </a:lnTo>
                <a:lnTo>
                  <a:pt x="176" y="493"/>
                </a:lnTo>
                <a:lnTo>
                  <a:pt x="180" y="489"/>
                </a:lnTo>
                <a:lnTo>
                  <a:pt x="183" y="486"/>
                </a:lnTo>
                <a:lnTo>
                  <a:pt x="183" y="486"/>
                </a:lnTo>
                <a:lnTo>
                  <a:pt x="187" y="482"/>
                </a:lnTo>
                <a:lnTo>
                  <a:pt x="187" y="482"/>
                </a:lnTo>
                <a:lnTo>
                  <a:pt x="190" y="479"/>
                </a:lnTo>
                <a:lnTo>
                  <a:pt x="190" y="475"/>
                </a:lnTo>
                <a:lnTo>
                  <a:pt x="187" y="475"/>
                </a:lnTo>
                <a:lnTo>
                  <a:pt x="187" y="472"/>
                </a:lnTo>
                <a:lnTo>
                  <a:pt x="187" y="468"/>
                </a:lnTo>
                <a:lnTo>
                  <a:pt x="187" y="468"/>
                </a:lnTo>
                <a:lnTo>
                  <a:pt x="187" y="465"/>
                </a:lnTo>
                <a:lnTo>
                  <a:pt x="187" y="465"/>
                </a:lnTo>
                <a:lnTo>
                  <a:pt x="183" y="465"/>
                </a:lnTo>
                <a:lnTo>
                  <a:pt x="183" y="461"/>
                </a:lnTo>
                <a:lnTo>
                  <a:pt x="183" y="457"/>
                </a:lnTo>
                <a:lnTo>
                  <a:pt x="180" y="454"/>
                </a:lnTo>
                <a:lnTo>
                  <a:pt x="183" y="447"/>
                </a:lnTo>
                <a:lnTo>
                  <a:pt x="183" y="447"/>
                </a:lnTo>
                <a:lnTo>
                  <a:pt x="187" y="447"/>
                </a:lnTo>
                <a:lnTo>
                  <a:pt x="187" y="447"/>
                </a:lnTo>
                <a:lnTo>
                  <a:pt x="183" y="443"/>
                </a:lnTo>
                <a:lnTo>
                  <a:pt x="187" y="440"/>
                </a:lnTo>
                <a:lnTo>
                  <a:pt x="187" y="436"/>
                </a:lnTo>
                <a:lnTo>
                  <a:pt x="190" y="436"/>
                </a:lnTo>
                <a:lnTo>
                  <a:pt x="194" y="436"/>
                </a:lnTo>
                <a:lnTo>
                  <a:pt x="197" y="433"/>
                </a:lnTo>
                <a:lnTo>
                  <a:pt x="197" y="429"/>
                </a:lnTo>
                <a:lnTo>
                  <a:pt x="197" y="429"/>
                </a:lnTo>
                <a:lnTo>
                  <a:pt x="197" y="429"/>
                </a:lnTo>
                <a:lnTo>
                  <a:pt x="197" y="426"/>
                </a:lnTo>
                <a:lnTo>
                  <a:pt x="197" y="426"/>
                </a:lnTo>
                <a:lnTo>
                  <a:pt x="197" y="422"/>
                </a:lnTo>
                <a:lnTo>
                  <a:pt x="201" y="422"/>
                </a:lnTo>
                <a:lnTo>
                  <a:pt x="201" y="422"/>
                </a:lnTo>
                <a:lnTo>
                  <a:pt x="204" y="419"/>
                </a:lnTo>
                <a:lnTo>
                  <a:pt x="204" y="419"/>
                </a:lnTo>
                <a:lnTo>
                  <a:pt x="208" y="415"/>
                </a:lnTo>
                <a:lnTo>
                  <a:pt x="208" y="412"/>
                </a:lnTo>
                <a:lnTo>
                  <a:pt x="208" y="408"/>
                </a:lnTo>
                <a:lnTo>
                  <a:pt x="208" y="408"/>
                </a:lnTo>
                <a:lnTo>
                  <a:pt x="215" y="408"/>
                </a:lnTo>
                <a:lnTo>
                  <a:pt x="218" y="405"/>
                </a:lnTo>
                <a:lnTo>
                  <a:pt x="222" y="405"/>
                </a:lnTo>
                <a:lnTo>
                  <a:pt x="222" y="405"/>
                </a:lnTo>
                <a:lnTo>
                  <a:pt x="225" y="405"/>
                </a:lnTo>
                <a:lnTo>
                  <a:pt x="229" y="405"/>
                </a:lnTo>
                <a:lnTo>
                  <a:pt x="232" y="401"/>
                </a:lnTo>
                <a:lnTo>
                  <a:pt x="232" y="401"/>
                </a:lnTo>
                <a:lnTo>
                  <a:pt x="229" y="398"/>
                </a:lnTo>
                <a:lnTo>
                  <a:pt x="229" y="394"/>
                </a:lnTo>
                <a:lnTo>
                  <a:pt x="225" y="391"/>
                </a:lnTo>
                <a:lnTo>
                  <a:pt x="225" y="387"/>
                </a:lnTo>
                <a:lnTo>
                  <a:pt x="225" y="387"/>
                </a:lnTo>
                <a:lnTo>
                  <a:pt x="232" y="384"/>
                </a:lnTo>
                <a:lnTo>
                  <a:pt x="236" y="380"/>
                </a:lnTo>
                <a:lnTo>
                  <a:pt x="236" y="380"/>
                </a:lnTo>
                <a:lnTo>
                  <a:pt x="236" y="377"/>
                </a:lnTo>
                <a:lnTo>
                  <a:pt x="232" y="373"/>
                </a:lnTo>
                <a:lnTo>
                  <a:pt x="232" y="373"/>
                </a:lnTo>
                <a:lnTo>
                  <a:pt x="236" y="366"/>
                </a:lnTo>
                <a:lnTo>
                  <a:pt x="232" y="362"/>
                </a:lnTo>
                <a:lnTo>
                  <a:pt x="236" y="362"/>
                </a:lnTo>
                <a:lnTo>
                  <a:pt x="236" y="359"/>
                </a:lnTo>
                <a:lnTo>
                  <a:pt x="243" y="355"/>
                </a:lnTo>
                <a:lnTo>
                  <a:pt x="243" y="355"/>
                </a:lnTo>
                <a:lnTo>
                  <a:pt x="243" y="352"/>
                </a:lnTo>
                <a:lnTo>
                  <a:pt x="247" y="352"/>
                </a:lnTo>
                <a:lnTo>
                  <a:pt x="250" y="348"/>
                </a:lnTo>
                <a:lnTo>
                  <a:pt x="250" y="345"/>
                </a:lnTo>
                <a:lnTo>
                  <a:pt x="250" y="341"/>
                </a:lnTo>
                <a:lnTo>
                  <a:pt x="247" y="341"/>
                </a:lnTo>
                <a:lnTo>
                  <a:pt x="243" y="334"/>
                </a:lnTo>
                <a:lnTo>
                  <a:pt x="247" y="334"/>
                </a:lnTo>
                <a:lnTo>
                  <a:pt x="250" y="331"/>
                </a:lnTo>
                <a:lnTo>
                  <a:pt x="250" y="331"/>
                </a:lnTo>
                <a:lnTo>
                  <a:pt x="250" y="334"/>
                </a:lnTo>
                <a:lnTo>
                  <a:pt x="254" y="334"/>
                </a:lnTo>
                <a:lnTo>
                  <a:pt x="254" y="331"/>
                </a:lnTo>
                <a:lnTo>
                  <a:pt x="254" y="327"/>
                </a:lnTo>
                <a:lnTo>
                  <a:pt x="254" y="327"/>
                </a:lnTo>
                <a:lnTo>
                  <a:pt x="254" y="327"/>
                </a:lnTo>
                <a:lnTo>
                  <a:pt x="250" y="327"/>
                </a:lnTo>
                <a:lnTo>
                  <a:pt x="247" y="324"/>
                </a:lnTo>
                <a:lnTo>
                  <a:pt x="247" y="324"/>
                </a:lnTo>
                <a:lnTo>
                  <a:pt x="250" y="324"/>
                </a:lnTo>
                <a:lnTo>
                  <a:pt x="250" y="320"/>
                </a:lnTo>
                <a:lnTo>
                  <a:pt x="250" y="317"/>
                </a:lnTo>
                <a:lnTo>
                  <a:pt x="247" y="317"/>
                </a:lnTo>
                <a:lnTo>
                  <a:pt x="243" y="313"/>
                </a:lnTo>
                <a:lnTo>
                  <a:pt x="243" y="313"/>
                </a:lnTo>
                <a:lnTo>
                  <a:pt x="243" y="310"/>
                </a:lnTo>
                <a:lnTo>
                  <a:pt x="243" y="310"/>
                </a:lnTo>
                <a:lnTo>
                  <a:pt x="243" y="310"/>
                </a:lnTo>
                <a:lnTo>
                  <a:pt x="247" y="310"/>
                </a:lnTo>
                <a:lnTo>
                  <a:pt x="250" y="310"/>
                </a:lnTo>
                <a:lnTo>
                  <a:pt x="250" y="306"/>
                </a:lnTo>
                <a:lnTo>
                  <a:pt x="247" y="306"/>
                </a:lnTo>
                <a:lnTo>
                  <a:pt x="247" y="306"/>
                </a:lnTo>
                <a:lnTo>
                  <a:pt x="250" y="306"/>
                </a:lnTo>
                <a:lnTo>
                  <a:pt x="250" y="303"/>
                </a:lnTo>
                <a:lnTo>
                  <a:pt x="250" y="303"/>
                </a:lnTo>
                <a:lnTo>
                  <a:pt x="250" y="299"/>
                </a:lnTo>
                <a:lnTo>
                  <a:pt x="250" y="299"/>
                </a:lnTo>
                <a:lnTo>
                  <a:pt x="250" y="296"/>
                </a:lnTo>
                <a:lnTo>
                  <a:pt x="254" y="296"/>
                </a:lnTo>
                <a:lnTo>
                  <a:pt x="257" y="296"/>
                </a:lnTo>
                <a:lnTo>
                  <a:pt x="254" y="296"/>
                </a:lnTo>
                <a:lnTo>
                  <a:pt x="254" y="299"/>
                </a:lnTo>
                <a:lnTo>
                  <a:pt x="257" y="299"/>
                </a:lnTo>
                <a:lnTo>
                  <a:pt x="257" y="299"/>
                </a:lnTo>
                <a:lnTo>
                  <a:pt x="257" y="299"/>
                </a:lnTo>
                <a:lnTo>
                  <a:pt x="261" y="296"/>
                </a:lnTo>
                <a:lnTo>
                  <a:pt x="264" y="296"/>
                </a:lnTo>
                <a:lnTo>
                  <a:pt x="268" y="296"/>
                </a:lnTo>
                <a:lnTo>
                  <a:pt x="271" y="296"/>
                </a:lnTo>
                <a:lnTo>
                  <a:pt x="271" y="299"/>
                </a:lnTo>
                <a:lnTo>
                  <a:pt x="271" y="296"/>
                </a:lnTo>
                <a:lnTo>
                  <a:pt x="271" y="296"/>
                </a:lnTo>
                <a:lnTo>
                  <a:pt x="271" y="296"/>
                </a:lnTo>
                <a:lnTo>
                  <a:pt x="271" y="292"/>
                </a:lnTo>
                <a:lnTo>
                  <a:pt x="271" y="292"/>
                </a:lnTo>
                <a:lnTo>
                  <a:pt x="271" y="292"/>
                </a:lnTo>
                <a:lnTo>
                  <a:pt x="271" y="289"/>
                </a:lnTo>
                <a:lnTo>
                  <a:pt x="271" y="285"/>
                </a:lnTo>
                <a:lnTo>
                  <a:pt x="271" y="282"/>
                </a:lnTo>
                <a:lnTo>
                  <a:pt x="275" y="282"/>
                </a:lnTo>
                <a:lnTo>
                  <a:pt x="275" y="278"/>
                </a:lnTo>
                <a:lnTo>
                  <a:pt x="278" y="278"/>
                </a:lnTo>
                <a:lnTo>
                  <a:pt x="282" y="278"/>
                </a:lnTo>
                <a:lnTo>
                  <a:pt x="285" y="278"/>
                </a:lnTo>
                <a:lnTo>
                  <a:pt x="285" y="282"/>
                </a:lnTo>
                <a:lnTo>
                  <a:pt x="289" y="282"/>
                </a:lnTo>
                <a:lnTo>
                  <a:pt x="289" y="278"/>
                </a:lnTo>
                <a:lnTo>
                  <a:pt x="289" y="274"/>
                </a:lnTo>
                <a:lnTo>
                  <a:pt x="289" y="267"/>
                </a:lnTo>
                <a:lnTo>
                  <a:pt x="282" y="264"/>
                </a:lnTo>
                <a:lnTo>
                  <a:pt x="282" y="257"/>
                </a:lnTo>
                <a:lnTo>
                  <a:pt x="278" y="253"/>
                </a:lnTo>
                <a:lnTo>
                  <a:pt x="278" y="253"/>
                </a:lnTo>
                <a:lnTo>
                  <a:pt x="271" y="257"/>
                </a:lnTo>
                <a:lnTo>
                  <a:pt x="271" y="253"/>
                </a:lnTo>
                <a:lnTo>
                  <a:pt x="271" y="253"/>
                </a:lnTo>
                <a:lnTo>
                  <a:pt x="271" y="250"/>
                </a:lnTo>
                <a:lnTo>
                  <a:pt x="271" y="250"/>
                </a:lnTo>
                <a:lnTo>
                  <a:pt x="271" y="243"/>
                </a:lnTo>
                <a:lnTo>
                  <a:pt x="268" y="243"/>
                </a:lnTo>
                <a:lnTo>
                  <a:pt x="268" y="239"/>
                </a:lnTo>
                <a:lnTo>
                  <a:pt x="271" y="236"/>
                </a:lnTo>
                <a:lnTo>
                  <a:pt x="268" y="236"/>
                </a:lnTo>
                <a:lnTo>
                  <a:pt x="261" y="232"/>
                </a:lnTo>
                <a:lnTo>
                  <a:pt x="257" y="222"/>
                </a:lnTo>
                <a:lnTo>
                  <a:pt x="261" y="218"/>
                </a:lnTo>
                <a:lnTo>
                  <a:pt x="261" y="218"/>
                </a:lnTo>
                <a:lnTo>
                  <a:pt x="257" y="215"/>
                </a:lnTo>
                <a:lnTo>
                  <a:pt x="254" y="215"/>
                </a:lnTo>
                <a:lnTo>
                  <a:pt x="250" y="215"/>
                </a:lnTo>
                <a:lnTo>
                  <a:pt x="250" y="215"/>
                </a:lnTo>
                <a:lnTo>
                  <a:pt x="254" y="211"/>
                </a:lnTo>
                <a:lnTo>
                  <a:pt x="254" y="211"/>
                </a:lnTo>
                <a:lnTo>
                  <a:pt x="250" y="201"/>
                </a:lnTo>
                <a:lnTo>
                  <a:pt x="250" y="201"/>
                </a:lnTo>
                <a:lnTo>
                  <a:pt x="247" y="197"/>
                </a:lnTo>
                <a:lnTo>
                  <a:pt x="239" y="194"/>
                </a:lnTo>
                <a:lnTo>
                  <a:pt x="239" y="187"/>
                </a:lnTo>
                <a:lnTo>
                  <a:pt x="239" y="187"/>
                </a:lnTo>
                <a:lnTo>
                  <a:pt x="239" y="183"/>
                </a:lnTo>
                <a:lnTo>
                  <a:pt x="243" y="183"/>
                </a:lnTo>
                <a:lnTo>
                  <a:pt x="243" y="179"/>
                </a:lnTo>
                <a:lnTo>
                  <a:pt x="239" y="176"/>
                </a:lnTo>
                <a:lnTo>
                  <a:pt x="239" y="176"/>
                </a:lnTo>
                <a:lnTo>
                  <a:pt x="243" y="169"/>
                </a:lnTo>
                <a:lnTo>
                  <a:pt x="243" y="169"/>
                </a:lnTo>
                <a:lnTo>
                  <a:pt x="239" y="165"/>
                </a:lnTo>
                <a:lnTo>
                  <a:pt x="239" y="162"/>
                </a:lnTo>
                <a:lnTo>
                  <a:pt x="236" y="158"/>
                </a:lnTo>
                <a:lnTo>
                  <a:pt x="236" y="151"/>
                </a:lnTo>
                <a:lnTo>
                  <a:pt x="236" y="151"/>
                </a:lnTo>
                <a:lnTo>
                  <a:pt x="239" y="148"/>
                </a:lnTo>
                <a:lnTo>
                  <a:pt x="243" y="141"/>
                </a:lnTo>
                <a:lnTo>
                  <a:pt x="239" y="137"/>
                </a:lnTo>
                <a:lnTo>
                  <a:pt x="236" y="137"/>
                </a:lnTo>
                <a:lnTo>
                  <a:pt x="236" y="137"/>
                </a:lnTo>
                <a:lnTo>
                  <a:pt x="232" y="130"/>
                </a:lnTo>
                <a:lnTo>
                  <a:pt x="232" y="127"/>
                </a:lnTo>
                <a:lnTo>
                  <a:pt x="239" y="127"/>
                </a:lnTo>
                <a:lnTo>
                  <a:pt x="239" y="123"/>
                </a:lnTo>
                <a:lnTo>
                  <a:pt x="239" y="123"/>
                </a:lnTo>
                <a:lnTo>
                  <a:pt x="239" y="120"/>
                </a:lnTo>
                <a:lnTo>
                  <a:pt x="236" y="116"/>
                </a:lnTo>
                <a:lnTo>
                  <a:pt x="232" y="113"/>
                </a:lnTo>
                <a:lnTo>
                  <a:pt x="232" y="109"/>
                </a:lnTo>
                <a:lnTo>
                  <a:pt x="236" y="109"/>
                </a:lnTo>
                <a:lnTo>
                  <a:pt x="236" y="109"/>
                </a:lnTo>
                <a:lnTo>
                  <a:pt x="236" y="106"/>
                </a:lnTo>
                <a:lnTo>
                  <a:pt x="236" y="106"/>
                </a:lnTo>
                <a:lnTo>
                  <a:pt x="236" y="102"/>
                </a:lnTo>
                <a:lnTo>
                  <a:pt x="239" y="102"/>
                </a:lnTo>
                <a:lnTo>
                  <a:pt x="247" y="99"/>
                </a:lnTo>
                <a:lnTo>
                  <a:pt x="250" y="99"/>
                </a:lnTo>
                <a:lnTo>
                  <a:pt x="250" y="102"/>
                </a:lnTo>
                <a:lnTo>
                  <a:pt x="254" y="102"/>
                </a:lnTo>
                <a:lnTo>
                  <a:pt x="261" y="102"/>
                </a:lnTo>
                <a:lnTo>
                  <a:pt x="268" y="102"/>
                </a:lnTo>
                <a:lnTo>
                  <a:pt x="268" y="102"/>
                </a:lnTo>
                <a:lnTo>
                  <a:pt x="271" y="102"/>
                </a:lnTo>
                <a:lnTo>
                  <a:pt x="271" y="99"/>
                </a:lnTo>
                <a:lnTo>
                  <a:pt x="271" y="95"/>
                </a:lnTo>
                <a:lnTo>
                  <a:pt x="275" y="95"/>
                </a:lnTo>
                <a:lnTo>
                  <a:pt x="275" y="95"/>
                </a:lnTo>
                <a:lnTo>
                  <a:pt x="278" y="95"/>
                </a:lnTo>
                <a:lnTo>
                  <a:pt x="285" y="102"/>
                </a:lnTo>
                <a:lnTo>
                  <a:pt x="289" y="102"/>
                </a:lnTo>
                <a:lnTo>
                  <a:pt x="289" y="102"/>
                </a:lnTo>
                <a:lnTo>
                  <a:pt x="292" y="95"/>
                </a:lnTo>
                <a:lnTo>
                  <a:pt x="292" y="92"/>
                </a:lnTo>
                <a:lnTo>
                  <a:pt x="296" y="88"/>
                </a:lnTo>
                <a:lnTo>
                  <a:pt x="299" y="92"/>
                </a:lnTo>
                <a:lnTo>
                  <a:pt x="306" y="92"/>
                </a:lnTo>
                <a:lnTo>
                  <a:pt x="313" y="92"/>
                </a:lnTo>
                <a:lnTo>
                  <a:pt x="313" y="92"/>
                </a:lnTo>
                <a:lnTo>
                  <a:pt x="317" y="88"/>
                </a:lnTo>
                <a:lnTo>
                  <a:pt x="320" y="88"/>
                </a:lnTo>
                <a:lnTo>
                  <a:pt x="320" y="81"/>
                </a:lnTo>
                <a:lnTo>
                  <a:pt x="324" y="81"/>
                </a:lnTo>
                <a:lnTo>
                  <a:pt x="324" y="74"/>
                </a:lnTo>
                <a:lnTo>
                  <a:pt x="327" y="74"/>
                </a:lnTo>
                <a:lnTo>
                  <a:pt x="327" y="81"/>
                </a:lnTo>
                <a:lnTo>
                  <a:pt x="331" y="81"/>
                </a:lnTo>
                <a:lnTo>
                  <a:pt x="334" y="84"/>
                </a:lnTo>
                <a:lnTo>
                  <a:pt x="338" y="84"/>
                </a:lnTo>
                <a:lnTo>
                  <a:pt x="338" y="84"/>
                </a:lnTo>
                <a:lnTo>
                  <a:pt x="342" y="88"/>
                </a:lnTo>
                <a:lnTo>
                  <a:pt x="345" y="88"/>
                </a:lnTo>
                <a:lnTo>
                  <a:pt x="349" y="84"/>
                </a:lnTo>
                <a:lnTo>
                  <a:pt x="352" y="84"/>
                </a:lnTo>
                <a:lnTo>
                  <a:pt x="356" y="84"/>
                </a:lnTo>
                <a:lnTo>
                  <a:pt x="359" y="84"/>
                </a:lnTo>
                <a:lnTo>
                  <a:pt x="363" y="84"/>
                </a:lnTo>
                <a:lnTo>
                  <a:pt x="366" y="81"/>
                </a:lnTo>
                <a:lnTo>
                  <a:pt x="370" y="77"/>
                </a:lnTo>
                <a:lnTo>
                  <a:pt x="373" y="70"/>
                </a:lnTo>
                <a:lnTo>
                  <a:pt x="373" y="70"/>
                </a:lnTo>
                <a:lnTo>
                  <a:pt x="377" y="70"/>
                </a:lnTo>
                <a:lnTo>
                  <a:pt x="380" y="74"/>
                </a:lnTo>
                <a:lnTo>
                  <a:pt x="384" y="74"/>
                </a:lnTo>
                <a:lnTo>
                  <a:pt x="387" y="70"/>
                </a:lnTo>
                <a:lnTo>
                  <a:pt x="391" y="74"/>
                </a:lnTo>
                <a:lnTo>
                  <a:pt x="398" y="74"/>
                </a:lnTo>
                <a:lnTo>
                  <a:pt x="401" y="74"/>
                </a:lnTo>
                <a:lnTo>
                  <a:pt x="405" y="74"/>
                </a:lnTo>
                <a:lnTo>
                  <a:pt x="415" y="70"/>
                </a:lnTo>
                <a:lnTo>
                  <a:pt x="419" y="67"/>
                </a:lnTo>
                <a:lnTo>
                  <a:pt x="426" y="67"/>
                </a:lnTo>
                <a:lnTo>
                  <a:pt x="426" y="70"/>
                </a:lnTo>
                <a:lnTo>
                  <a:pt x="429" y="74"/>
                </a:lnTo>
                <a:lnTo>
                  <a:pt x="433" y="74"/>
                </a:lnTo>
                <a:lnTo>
                  <a:pt x="433" y="74"/>
                </a:lnTo>
                <a:lnTo>
                  <a:pt x="433" y="81"/>
                </a:lnTo>
                <a:lnTo>
                  <a:pt x="433" y="81"/>
                </a:lnTo>
                <a:lnTo>
                  <a:pt x="433" y="84"/>
                </a:lnTo>
                <a:lnTo>
                  <a:pt x="437" y="84"/>
                </a:lnTo>
                <a:lnTo>
                  <a:pt x="437" y="84"/>
                </a:lnTo>
                <a:lnTo>
                  <a:pt x="440" y="81"/>
                </a:lnTo>
                <a:lnTo>
                  <a:pt x="444" y="74"/>
                </a:lnTo>
                <a:lnTo>
                  <a:pt x="444" y="70"/>
                </a:lnTo>
                <a:lnTo>
                  <a:pt x="447" y="67"/>
                </a:lnTo>
                <a:lnTo>
                  <a:pt x="447" y="63"/>
                </a:lnTo>
                <a:lnTo>
                  <a:pt x="447" y="56"/>
                </a:lnTo>
                <a:lnTo>
                  <a:pt x="454" y="53"/>
                </a:lnTo>
                <a:lnTo>
                  <a:pt x="454" y="49"/>
                </a:lnTo>
                <a:lnTo>
                  <a:pt x="454" y="42"/>
                </a:lnTo>
                <a:lnTo>
                  <a:pt x="458" y="39"/>
                </a:lnTo>
                <a:lnTo>
                  <a:pt x="458" y="35"/>
                </a:lnTo>
                <a:lnTo>
                  <a:pt x="461" y="35"/>
                </a:lnTo>
                <a:lnTo>
                  <a:pt x="461" y="35"/>
                </a:lnTo>
                <a:lnTo>
                  <a:pt x="465" y="32"/>
                </a:lnTo>
                <a:lnTo>
                  <a:pt x="465" y="32"/>
                </a:lnTo>
                <a:lnTo>
                  <a:pt x="465" y="28"/>
                </a:lnTo>
                <a:lnTo>
                  <a:pt x="465" y="32"/>
                </a:lnTo>
                <a:lnTo>
                  <a:pt x="468" y="28"/>
                </a:lnTo>
                <a:lnTo>
                  <a:pt x="472" y="28"/>
                </a:lnTo>
                <a:lnTo>
                  <a:pt x="472" y="35"/>
                </a:lnTo>
                <a:lnTo>
                  <a:pt x="472" y="35"/>
                </a:lnTo>
                <a:lnTo>
                  <a:pt x="475" y="39"/>
                </a:lnTo>
                <a:lnTo>
                  <a:pt x="479" y="39"/>
                </a:lnTo>
                <a:lnTo>
                  <a:pt x="482" y="39"/>
                </a:lnTo>
                <a:lnTo>
                  <a:pt x="489" y="32"/>
                </a:lnTo>
                <a:lnTo>
                  <a:pt x="489" y="28"/>
                </a:lnTo>
                <a:lnTo>
                  <a:pt x="493" y="21"/>
                </a:lnTo>
                <a:lnTo>
                  <a:pt x="496" y="18"/>
                </a:lnTo>
                <a:lnTo>
                  <a:pt x="500" y="14"/>
                </a:lnTo>
                <a:lnTo>
                  <a:pt x="503" y="14"/>
                </a:lnTo>
                <a:lnTo>
                  <a:pt x="510" y="11"/>
                </a:lnTo>
                <a:lnTo>
                  <a:pt x="510" y="11"/>
                </a:lnTo>
                <a:lnTo>
                  <a:pt x="517" y="7"/>
                </a:lnTo>
                <a:lnTo>
                  <a:pt x="521" y="11"/>
                </a:lnTo>
                <a:lnTo>
                  <a:pt x="528" y="11"/>
                </a:lnTo>
                <a:lnTo>
                  <a:pt x="532" y="11"/>
                </a:lnTo>
                <a:lnTo>
                  <a:pt x="532" y="11"/>
                </a:lnTo>
                <a:lnTo>
                  <a:pt x="532" y="7"/>
                </a:lnTo>
                <a:lnTo>
                  <a:pt x="528" y="7"/>
                </a:lnTo>
                <a:lnTo>
                  <a:pt x="528" y="7"/>
                </a:lnTo>
                <a:lnTo>
                  <a:pt x="532" y="7"/>
                </a:lnTo>
                <a:lnTo>
                  <a:pt x="532" y="4"/>
                </a:lnTo>
                <a:lnTo>
                  <a:pt x="528" y="0"/>
                </a:lnTo>
                <a:lnTo>
                  <a:pt x="528" y="4"/>
                </a:lnTo>
                <a:lnTo>
                  <a:pt x="528" y="7"/>
                </a:lnTo>
                <a:lnTo>
                  <a:pt x="528" y="7"/>
                </a:lnTo>
                <a:lnTo>
                  <a:pt x="524" y="4"/>
                </a:lnTo>
                <a:lnTo>
                  <a:pt x="524" y="0"/>
                </a:lnTo>
                <a:lnTo>
                  <a:pt x="528" y="0"/>
                </a:lnTo>
                <a:lnTo>
                  <a:pt x="535" y="0"/>
                </a:lnTo>
                <a:lnTo>
                  <a:pt x="535" y="4"/>
                </a:lnTo>
                <a:lnTo>
                  <a:pt x="539" y="7"/>
                </a:lnTo>
                <a:lnTo>
                  <a:pt x="539" y="7"/>
                </a:lnTo>
                <a:lnTo>
                  <a:pt x="546" y="11"/>
                </a:lnTo>
                <a:lnTo>
                  <a:pt x="546" y="11"/>
                </a:lnTo>
                <a:lnTo>
                  <a:pt x="549" y="11"/>
                </a:lnTo>
                <a:lnTo>
                  <a:pt x="556" y="14"/>
                </a:lnTo>
                <a:lnTo>
                  <a:pt x="563" y="21"/>
                </a:lnTo>
                <a:lnTo>
                  <a:pt x="567" y="28"/>
                </a:lnTo>
                <a:lnTo>
                  <a:pt x="570" y="32"/>
                </a:lnTo>
                <a:lnTo>
                  <a:pt x="577" y="39"/>
                </a:lnTo>
                <a:lnTo>
                  <a:pt x="588" y="46"/>
                </a:lnTo>
                <a:lnTo>
                  <a:pt x="591" y="49"/>
                </a:lnTo>
                <a:lnTo>
                  <a:pt x="598" y="56"/>
                </a:lnTo>
                <a:lnTo>
                  <a:pt x="602" y="60"/>
                </a:lnTo>
                <a:lnTo>
                  <a:pt x="605" y="67"/>
                </a:lnTo>
                <a:lnTo>
                  <a:pt x="609" y="74"/>
                </a:lnTo>
                <a:lnTo>
                  <a:pt x="619" y="81"/>
                </a:lnTo>
                <a:lnTo>
                  <a:pt x="634" y="88"/>
                </a:lnTo>
                <a:lnTo>
                  <a:pt x="637" y="88"/>
                </a:lnTo>
                <a:lnTo>
                  <a:pt x="644" y="92"/>
                </a:lnTo>
                <a:lnTo>
                  <a:pt x="651" y="102"/>
                </a:lnTo>
                <a:lnTo>
                  <a:pt x="655" y="109"/>
                </a:lnTo>
                <a:lnTo>
                  <a:pt x="658" y="116"/>
                </a:lnTo>
                <a:lnTo>
                  <a:pt x="662" y="120"/>
                </a:lnTo>
                <a:lnTo>
                  <a:pt x="665" y="120"/>
                </a:lnTo>
                <a:lnTo>
                  <a:pt x="669" y="127"/>
                </a:lnTo>
                <a:lnTo>
                  <a:pt x="676" y="130"/>
                </a:lnTo>
                <a:lnTo>
                  <a:pt x="676" y="137"/>
                </a:lnTo>
                <a:lnTo>
                  <a:pt x="676" y="137"/>
                </a:lnTo>
                <a:lnTo>
                  <a:pt x="686" y="148"/>
                </a:lnTo>
                <a:lnTo>
                  <a:pt x="693" y="151"/>
                </a:lnTo>
                <a:lnTo>
                  <a:pt x="700" y="151"/>
                </a:lnTo>
                <a:lnTo>
                  <a:pt x="707" y="158"/>
                </a:lnTo>
                <a:lnTo>
                  <a:pt x="718" y="162"/>
                </a:lnTo>
                <a:lnTo>
                  <a:pt x="722" y="165"/>
                </a:lnTo>
                <a:lnTo>
                  <a:pt x="718" y="169"/>
                </a:lnTo>
                <a:lnTo>
                  <a:pt x="722" y="176"/>
                </a:lnTo>
                <a:lnTo>
                  <a:pt x="732" y="179"/>
                </a:lnTo>
                <a:lnTo>
                  <a:pt x="736" y="183"/>
                </a:lnTo>
                <a:lnTo>
                  <a:pt x="746" y="190"/>
                </a:lnTo>
                <a:lnTo>
                  <a:pt x="757" y="201"/>
                </a:lnTo>
                <a:lnTo>
                  <a:pt x="764" y="215"/>
                </a:lnTo>
                <a:lnTo>
                  <a:pt x="778" y="225"/>
                </a:lnTo>
                <a:lnTo>
                  <a:pt x="788" y="232"/>
                </a:lnTo>
                <a:lnTo>
                  <a:pt x="792" y="236"/>
                </a:lnTo>
                <a:lnTo>
                  <a:pt x="792" y="243"/>
                </a:lnTo>
                <a:lnTo>
                  <a:pt x="802" y="246"/>
                </a:lnTo>
                <a:lnTo>
                  <a:pt x="806" y="250"/>
                </a:lnTo>
                <a:lnTo>
                  <a:pt x="809" y="253"/>
                </a:lnTo>
                <a:lnTo>
                  <a:pt x="813" y="257"/>
                </a:lnTo>
                <a:lnTo>
                  <a:pt x="813" y="260"/>
                </a:lnTo>
                <a:lnTo>
                  <a:pt x="809" y="260"/>
                </a:lnTo>
                <a:lnTo>
                  <a:pt x="806" y="264"/>
                </a:lnTo>
                <a:lnTo>
                  <a:pt x="806" y="271"/>
                </a:lnTo>
                <a:lnTo>
                  <a:pt x="806" y="274"/>
                </a:lnTo>
                <a:lnTo>
                  <a:pt x="809" y="274"/>
                </a:lnTo>
                <a:lnTo>
                  <a:pt x="813" y="278"/>
                </a:lnTo>
                <a:lnTo>
                  <a:pt x="820" y="289"/>
                </a:lnTo>
                <a:lnTo>
                  <a:pt x="820" y="292"/>
                </a:lnTo>
                <a:lnTo>
                  <a:pt x="820" y="299"/>
                </a:lnTo>
                <a:lnTo>
                  <a:pt x="820" y="306"/>
                </a:lnTo>
                <a:lnTo>
                  <a:pt x="824" y="310"/>
                </a:lnTo>
                <a:lnTo>
                  <a:pt x="831" y="310"/>
                </a:lnTo>
                <a:lnTo>
                  <a:pt x="834" y="310"/>
                </a:lnTo>
                <a:lnTo>
                  <a:pt x="834" y="317"/>
                </a:lnTo>
                <a:lnTo>
                  <a:pt x="834" y="324"/>
                </a:lnTo>
                <a:lnTo>
                  <a:pt x="838" y="331"/>
                </a:lnTo>
                <a:lnTo>
                  <a:pt x="841" y="334"/>
                </a:lnTo>
                <a:lnTo>
                  <a:pt x="845" y="341"/>
                </a:lnTo>
                <a:lnTo>
                  <a:pt x="848" y="341"/>
                </a:lnTo>
                <a:lnTo>
                  <a:pt x="852" y="345"/>
                </a:lnTo>
                <a:lnTo>
                  <a:pt x="852" y="341"/>
                </a:lnTo>
                <a:lnTo>
                  <a:pt x="855" y="341"/>
                </a:lnTo>
                <a:lnTo>
                  <a:pt x="859" y="341"/>
                </a:lnTo>
                <a:lnTo>
                  <a:pt x="866" y="341"/>
                </a:lnTo>
                <a:lnTo>
                  <a:pt x="866" y="341"/>
                </a:lnTo>
                <a:lnTo>
                  <a:pt x="869" y="341"/>
                </a:lnTo>
                <a:lnTo>
                  <a:pt x="873" y="341"/>
                </a:lnTo>
                <a:lnTo>
                  <a:pt x="880" y="341"/>
                </a:lnTo>
                <a:lnTo>
                  <a:pt x="887" y="341"/>
                </a:lnTo>
                <a:lnTo>
                  <a:pt x="894" y="341"/>
                </a:lnTo>
                <a:lnTo>
                  <a:pt x="897" y="345"/>
                </a:lnTo>
                <a:lnTo>
                  <a:pt x="901" y="345"/>
                </a:lnTo>
                <a:lnTo>
                  <a:pt x="904" y="345"/>
                </a:lnTo>
                <a:lnTo>
                  <a:pt x="911" y="345"/>
                </a:lnTo>
                <a:lnTo>
                  <a:pt x="919" y="348"/>
                </a:lnTo>
                <a:lnTo>
                  <a:pt x="919" y="348"/>
                </a:lnTo>
                <a:lnTo>
                  <a:pt x="926" y="345"/>
                </a:lnTo>
                <a:lnTo>
                  <a:pt x="926" y="348"/>
                </a:lnTo>
                <a:lnTo>
                  <a:pt x="933" y="348"/>
                </a:lnTo>
                <a:lnTo>
                  <a:pt x="940" y="352"/>
                </a:lnTo>
                <a:lnTo>
                  <a:pt x="943" y="355"/>
                </a:lnTo>
                <a:lnTo>
                  <a:pt x="947" y="355"/>
                </a:lnTo>
                <a:lnTo>
                  <a:pt x="954" y="355"/>
                </a:lnTo>
                <a:lnTo>
                  <a:pt x="957" y="366"/>
                </a:lnTo>
                <a:lnTo>
                  <a:pt x="961" y="370"/>
                </a:lnTo>
                <a:lnTo>
                  <a:pt x="968" y="373"/>
                </a:lnTo>
                <a:lnTo>
                  <a:pt x="971" y="377"/>
                </a:lnTo>
                <a:lnTo>
                  <a:pt x="978" y="384"/>
                </a:lnTo>
                <a:lnTo>
                  <a:pt x="978" y="387"/>
                </a:lnTo>
                <a:lnTo>
                  <a:pt x="978" y="398"/>
                </a:lnTo>
                <a:lnTo>
                  <a:pt x="975" y="398"/>
                </a:lnTo>
                <a:lnTo>
                  <a:pt x="978" y="405"/>
                </a:lnTo>
                <a:lnTo>
                  <a:pt x="978" y="405"/>
                </a:lnTo>
                <a:lnTo>
                  <a:pt x="989" y="408"/>
                </a:lnTo>
                <a:lnTo>
                  <a:pt x="992" y="412"/>
                </a:lnTo>
                <a:lnTo>
                  <a:pt x="999" y="408"/>
                </a:lnTo>
                <a:lnTo>
                  <a:pt x="1006" y="412"/>
                </a:lnTo>
                <a:lnTo>
                  <a:pt x="1006" y="419"/>
                </a:lnTo>
                <a:lnTo>
                  <a:pt x="1003" y="426"/>
                </a:lnTo>
                <a:lnTo>
                  <a:pt x="996" y="429"/>
                </a:lnTo>
                <a:lnTo>
                  <a:pt x="996" y="436"/>
                </a:lnTo>
                <a:lnTo>
                  <a:pt x="996" y="443"/>
                </a:lnTo>
                <a:lnTo>
                  <a:pt x="999" y="447"/>
                </a:lnTo>
                <a:lnTo>
                  <a:pt x="1010" y="450"/>
                </a:lnTo>
                <a:lnTo>
                  <a:pt x="1010" y="450"/>
                </a:lnTo>
                <a:lnTo>
                  <a:pt x="1014" y="454"/>
                </a:lnTo>
                <a:lnTo>
                  <a:pt x="1017" y="454"/>
                </a:lnTo>
                <a:lnTo>
                  <a:pt x="1017" y="454"/>
                </a:lnTo>
                <a:lnTo>
                  <a:pt x="1024" y="457"/>
                </a:lnTo>
                <a:lnTo>
                  <a:pt x="1028" y="461"/>
                </a:lnTo>
                <a:lnTo>
                  <a:pt x="1028" y="461"/>
                </a:lnTo>
                <a:lnTo>
                  <a:pt x="1031" y="465"/>
                </a:lnTo>
                <a:lnTo>
                  <a:pt x="1035" y="465"/>
                </a:lnTo>
                <a:lnTo>
                  <a:pt x="1035" y="465"/>
                </a:lnTo>
                <a:lnTo>
                  <a:pt x="1031" y="465"/>
                </a:lnTo>
                <a:lnTo>
                  <a:pt x="1031" y="472"/>
                </a:lnTo>
                <a:lnTo>
                  <a:pt x="1028" y="475"/>
                </a:lnTo>
                <a:lnTo>
                  <a:pt x="1028" y="475"/>
                </a:lnTo>
                <a:lnTo>
                  <a:pt x="1010" y="514"/>
                </a:lnTo>
                <a:lnTo>
                  <a:pt x="992" y="581"/>
                </a:lnTo>
                <a:lnTo>
                  <a:pt x="975" y="665"/>
                </a:lnTo>
                <a:lnTo>
                  <a:pt x="961" y="725"/>
                </a:lnTo>
                <a:lnTo>
                  <a:pt x="992" y="757"/>
                </a:lnTo>
                <a:lnTo>
                  <a:pt x="1091" y="823"/>
                </a:lnTo>
                <a:lnTo>
                  <a:pt x="1109" y="834"/>
                </a:lnTo>
                <a:lnTo>
                  <a:pt x="1105" y="866"/>
                </a:lnTo>
                <a:lnTo>
                  <a:pt x="1109" y="887"/>
                </a:lnTo>
                <a:lnTo>
                  <a:pt x="1105" y="897"/>
                </a:lnTo>
                <a:lnTo>
                  <a:pt x="1116" y="901"/>
                </a:lnTo>
                <a:lnTo>
                  <a:pt x="1116" y="904"/>
                </a:lnTo>
                <a:lnTo>
                  <a:pt x="1119" y="904"/>
                </a:lnTo>
                <a:lnTo>
                  <a:pt x="1119" y="908"/>
                </a:lnTo>
                <a:lnTo>
                  <a:pt x="1123" y="908"/>
                </a:lnTo>
                <a:lnTo>
                  <a:pt x="1126" y="911"/>
                </a:lnTo>
                <a:lnTo>
                  <a:pt x="1126" y="918"/>
                </a:lnTo>
                <a:lnTo>
                  <a:pt x="1126" y="918"/>
                </a:lnTo>
                <a:lnTo>
                  <a:pt x="1130" y="929"/>
                </a:lnTo>
                <a:lnTo>
                  <a:pt x="1133" y="940"/>
                </a:lnTo>
                <a:lnTo>
                  <a:pt x="1137" y="950"/>
                </a:lnTo>
                <a:lnTo>
                  <a:pt x="1140" y="961"/>
                </a:lnTo>
                <a:lnTo>
                  <a:pt x="1140" y="975"/>
                </a:lnTo>
                <a:lnTo>
                  <a:pt x="1144" y="985"/>
                </a:lnTo>
                <a:lnTo>
                  <a:pt x="1144" y="985"/>
                </a:lnTo>
                <a:lnTo>
                  <a:pt x="1140" y="996"/>
                </a:lnTo>
                <a:lnTo>
                  <a:pt x="1137" y="1006"/>
                </a:lnTo>
                <a:lnTo>
                  <a:pt x="1133" y="1017"/>
                </a:lnTo>
                <a:lnTo>
                  <a:pt x="1130" y="1020"/>
                </a:lnTo>
                <a:lnTo>
                  <a:pt x="1130" y="1024"/>
                </a:lnTo>
                <a:lnTo>
                  <a:pt x="1130" y="1024"/>
                </a:lnTo>
                <a:lnTo>
                  <a:pt x="1126" y="1028"/>
                </a:lnTo>
                <a:lnTo>
                  <a:pt x="1126" y="1031"/>
                </a:lnTo>
                <a:lnTo>
                  <a:pt x="1126" y="1035"/>
                </a:lnTo>
                <a:lnTo>
                  <a:pt x="1126" y="1038"/>
                </a:lnTo>
                <a:lnTo>
                  <a:pt x="1126" y="1042"/>
                </a:lnTo>
                <a:lnTo>
                  <a:pt x="1126" y="1049"/>
                </a:lnTo>
                <a:lnTo>
                  <a:pt x="1126" y="1049"/>
                </a:lnTo>
                <a:lnTo>
                  <a:pt x="1130" y="1052"/>
                </a:lnTo>
                <a:lnTo>
                  <a:pt x="1130" y="1056"/>
                </a:lnTo>
                <a:lnTo>
                  <a:pt x="1137" y="1056"/>
                </a:lnTo>
                <a:lnTo>
                  <a:pt x="1140" y="1056"/>
                </a:lnTo>
                <a:lnTo>
                  <a:pt x="1140" y="1059"/>
                </a:lnTo>
                <a:lnTo>
                  <a:pt x="1144" y="1059"/>
                </a:lnTo>
                <a:lnTo>
                  <a:pt x="1144" y="1063"/>
                </a:lnTo>
                <a:lnTo>
                  <a:pt x="1144" y="1070"/>
                </a:lnTo>
                <a:lnTo>
                  <a:pt x="1147" y="1073"/>
                </a:lnTo>
                <a:lnTo>
                  <a:pt x="1147" y="1073"/>
                </a:lnTo>
                <a:lnTo>
                  <a:pt x="1151" y="1077"/>
                </a:lnTo>
                <a:lnTo>
                  <a:pt x="1154" y="1080"/>
                </a:lnTo>
                <a:lnTo>
                  <a:pt x="1154" y="1084"/>
                </a:lnTo>
                <a:lnTo>
                  <a:pt x="1154" y="1087"/>
                </a:lnTo>
                <a:lnTo>
                  <a:pt x="1154" y="1091"/>
                </a:lnTo>
                <a:lnTo>
                  <a:pt x="1154" y="1094"/>
                </a:lnTo>
                <a:lnTo>
                  <a:pt x="1158" y="1098"/>
                </a:lnTo>
                <a:lnTo>
                  <a:pt x="1158" y="1101"/>
                </a:lnTo>
                <a:lnTo>
                  <a:pt x="1161" y="1101"/>
                </a:lnTo>
                <a:lnTo>
                  <a:pt x="1165" y="1105"/>
                </a:lnTo>
                <a:lnTo>
                  <a:pt x="1168" y="1105"/>
                </a:lnTo>
                <a:lnTo>
                  <a:pt x="1175" y="1105"/>
                </a:lnTo>
                <a:lnTo>
                  <a:pt x="1175" y="1105"/>
                </a:lnTo>
                <a:lnTo>
                  <a:pt x="1179" y="1108"/>
                </a:lnTo>
                <a:lnTo>
                  <a:pt x="1182" y="1108"/>
                </a:lnTo>
                <a:lnTo>
                  <a:pt x="1186" y="1108"/>
                </a:lnTo>
                <a:lnTo>
                  <a:pt x="1189" y="1112"/>
                </a:lnTo>
                <a:lnTo>
                  <a:pt x="1189" y="1112"/>
                </a:lnTo>
                <a:lnTo>
                  <a:pt x="1193" y="1119"/>
                </a:lnTo>
                <a:lnTo>
                  <a:pt x="1193" y="1133"/>
                </a:lnTo>
                <a:lnTo>
                  <a:pt x="1193" y="1144"/>
                </a:lnTo>
                <a:lnTo>
                  <a:pt x="1193" y="1147"/>
                </a:lnTo>
                <a:lnTo>
                  <a:pt x="1175" y="1151"/>
                </a:lnTo>
                <a:lnTo>
                  <a:pt x="1024" y="1165"/>
                </a:lnTo>
                <a:lnTo>
                  <a:pt x="961" y="1172"/>
                </a:lnTo>
                <a:lnTo>
                  <a:pt x="845" y="1200"/>
                </a:lnTo>
                <a:lnTo>
                  <a:pt x="757" y="1218"/>
                </a:lnTo>
                <a:lnTo>
                  <a:pt x="707" y="1221"/>
                </a:lnTo>
                <a:lnTo>
                  <a:pt x="704" y="1221"/>
                </a:lnTo>
                <a:lnTo>
                  <a:pt x="686" y="1221"/>
                </a:lnTo>
                <a:lnTo>
                  <a:pt x="546" y="1221"/>
                </a:lnTo>
                <a:lnTo>
                  <a:pt x="517" y="1189"/>
                </a:lnTo>
                <a:lnTo>
                  <a:pt x="493" y="1193"/>
                </a:lnTo>
                <a:lnTo>
                  <a:pt x="444" y="1203"/>
                </a:lnTo>
                <a:lnTo>
                  <a:pt x="437" y="1225"/>
                </a:lnTo>
                <a:lnTo>
                  <a:pt x="342" y="1225"/>
                </a:lnTo>
                <a:lnTo>
                  <a:pt x="331" y="1221"/>
                </a:lnTo>
                <a:lnTo>
                  <a:pt x="299" y="1203"/>
                </a:lnTo>
                <a:lnTo>
                  <a:pt x="296" y="1207"/>
                </a:lnTo>
                <a:lnTo>
                  <a:pt x="257" y="1203"/>
                </a:lnTo>
                <a:lnTo>
                  <a:pt x="257" y="1225"/>
                </a:lnTo>
                <a:lnTo>
                  <a:pt x="145" y="1225"/>
                </a:lnTo>
                <a:lnTo>
                  <a:pt x="145" y="1221"/>
                </a:lnTo>
                <a:lnTo>
                  <a:pt x="145" y="1218"/>
                </a:lnTo>
                <a:lnTo>
                  <a:pt x="145" y="1207"/>
                </a:lnTo>
                <a:lnTo>
                  <a:pt x="145" y="1006"/>
                </a:lnTo>
                <a:lnTo>
                  <a:pt x="148" y="1003"/>
                </a:lnTo>
                <a:lnTo>
                  <a:pt x="152" y="989"/>
                </a:lnTo>
                <a:lnTo>
                  <a:pt x="176" y="975"/>
                </a:lnTo>
                <a:lnTo>
                  <a:pt x="183" y="971"/>
                </a:lnTo>
                <a:lnTo>
                  <a:pt x="194" y="961"/>
                </a:lnTo>
                <a:lnTo>
                  <a:pt x="204" y="950"/>
                </a:lnTo>
                <a:lnTo>
                  <a:pt x="176" y="929"/>
                </a:lnTo>
                <a:lnTo>
                  <a:pt x="169" y="929"/>
                </a:lnTo>
                <a:lnTo>
                  <a:pt x="145" y="925"/>
                </a:lnTo>
                <a:lnTo>
                  <a:pt x="120" y="911"/>
                </a:lnTo>
                <a:lnTo>
                  <a:pt x="0" y="644"/>
                </a:lnTo>
                <a:lnTo>
                  <a:pt x="0" y="644"/>
                </a:lnTo>
                <a:lnTo>
                  <a:pt x="0" y="640"/>
                </a:lnTo>
                <a:lnTo>
                  <a:pt x="4" y="637"/>
                </a:lnTo>
                <a:lnTo>
                  <a:pt x="4" y="633"/>
                </a:lnTo>
                <a:lnTo>
                  <a:pt x="11" y="633"/>
                </a:lnTo>
                <a:lnTo>
                  <a:pt x="11" y="630"/>
                </a:lnTo>
                <a:lnTo>
                  <a:pt x="11" y="63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419850" y="5005397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smtClean="0">
                <a:latin typeface="+mn-lt"/>
              </a:rPr>
              <a:t>Plateau</a:t>
            </a:r>
          </a:p>
          <a:p>
            <a:pPr algn="ctr"/>
            <a:r>
              <a:rPr lang="en-US" sz="1800" dirty="0" smtClean="0">
                <a:latin typeface="+mn-lt"/>
              </a:rPr>
              <a:t>53</a:t>
            </a:r>
            <a:endParaRPr lang="en-US" sz="1800" b="0" i="0" dirty="0">
              <a:latin typeface="+mn-lt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253800" y="5059781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solidFill>
                  <a:schemeClr val="bg1"/>
                </a:solidFill>
                <a:latin typeface="+mn-lt"/>
              </a:rPr>
              <a:t>Zou</a:t>
            </a:r>
            <a:endParaRPr lang="en-US" sz="1800" b="0" i="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104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122194" y="811214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solidFill>
                  <a:schemeClr val="bg1"/>
                </a:solidFill>
                <a:latin typeface="+mn-lt"/>
              </a:rPr>
              <a:t>Alibori</a:t>
            </a:r>
            <a:endParaRPr lang="en-US" sz="1800" b="0" i="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111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607050" y="6267087"/>
            <a:ext cx="1319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latin typeface="+mn-lt"/>
              </a:rPr>
              <a:t>Atlantique</a:t>
            </a:r>
            <a:endParaRPr lang="en-US" sz="1800" b="0" i="0" dirty="0" smtClean="0">
              <a:latin typeface="+mn-lt"/>
            </a:endParaRPr>
          </a:p>
          <a:p>
            <a:pPr algn="ctr"/>
            <a:r>
              <a:rPr lang="en-US" sz="1800" dirty="0" smtClean="0">
                <a:latin typeface="+mn-lt"/>
              </a:rPr>
              <a:t>78</a:t>
            </a:r>
            <a:endParaRPr lang="en-US" sz="1800" b="0" i="0" dirty="0">
              <a:latin typeface="+mn-lt"/>
            </a:endParaRPr>
          </a:p>
        </p:txBody>
      </p:sp>
      <p:cxnSp>
        <p:nvCxnSpPr>
          <p:cNvPr id="35" name="Straight Connector 34"/>
          <p:cNvCxnSpPr/>
          <p:nvPr/>
        </p:nvCxnSpPr>
        <p:spPr bwMode="auto">
          <a:xfrm flipH="1">
            <a:off x="1570038" y="5284788"/>
            <a:ext cx="7937" cy="9525"/>
          </a:xfrm>
          <a:prstGeom prst="lin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Freeform 6"/>
          <p:cNvSpPr>
            <a:spLocks/>
          </p:cNvSpPr>
          <p:nvPr/>
        </p:nvSpPr>
        <p:spPr bwMode="auto">
          <a:xfrm>
            <a:off x="6011863" y="5630863"/>
            <a:ext cx="581025" cy="698500"/>
          </a:xfrm>
          <a:custGeom>
            <a:avLst/>
            <a:gdLst>
              <a:gd name="T0" fmla="*/ 310 w 366"/>
              <a:gd name="T1" fmla="*/ 3 h 440"/>
              <a:gd name="T2" fmla="*/ 307 w 366"/>
              <a:gd name="T3" fmla="*/ 17 h 440"/>
              <a:gd name="T4" fmla="*/ 296 w 366"/>
              <a:gd name="T5" fmla="*/ 42 h 440"/>
              <a:gd name="T6" fmla="*/ 310 w 366"/>
              <a:gd name="T7" fmla="*/ 77 h 440"/>
              <a:gd name="T8" fmla="*/ 314 w 366"/>
              <a:gd name="T9" fmla="*/ 116 h 440"/>
              <a:gd name="T10" fmla="*/ 314 w 366"/>
              <a:gd name="T11" fmla="*/ 144 h 440"/>
              <a:gd name="T12" fmla="*/ 307 w 366"/>
              <a:gd name="T13" fmla="*/ 190 h 440"/>
              <a:gd name="T14" fmla="*/ 307 w 366"/>
              <a:gd name="T15" fmla="*/ 218 h 440"/>
              <a:gd name="T16" fmla="*/ 321 w 366"/>
              <a:gd name="T17" fmla="*/ 267 h 440"/>
              <a:gd name="T18" fmla="*/ 366 w 366"/>
              <a:gd name="T19" fmla="*/ 299 h 440"/>
              <a:gd name="T20" fmla="*/ 349 w 366"/>
              <a:gd name="T21" fmla="*/ 345 h 440"/>
              <a:gd name="T22" fmla="*/ 331 w 366"/>
              <a:gd name="T23" fmla="*/ 376 h 440"/>
              <a:gd name="T24" fmla="*/ 289 w 366"/>
              <a:gd name="T25" fmla="*/ 376 h 440"/>
              <a:gd name="T26" fmla="*/ 275 w 366"/>
              <a:gd name="T27" fmla="*/ 412 h 440"/>
              <a:gd name="T28" fmla="*/ 261 w 366"/>
              <a:gd name="T29" fmla="*/ 412 h 440"/>
              <a:gd name="T30" fmla="*/ 247 w 366"/>
              <a:gd name="T31" fmla="*/ 415 h 440"/>
              <a:gd name="T32" fmla="*/ 233 w 366"/>
              <a:gd name="T33" fmla="*/ 415 h 440"/>
              <a:gd name="T34" fmla="*/ 212 w 366"/>
              <a:gd name="T35" fmla="*/ 415 h 440"/>
              <a:gd name="T36" fmla="*/ 201 w 366"/>
              <a:gd name="T37" fmla="*/ 415 h 440"/>
              <a:gd name="T38" fmla="*/ 194 w 366"/>
              <a:gd name="T39" fmla="*/ 419 h 440"/>
              <a:gd name="T40" fmla="*/ 176 w 366"/>
              <a:gd name="T41" fmla="*/ 419 h 440"/>
              <a:gd name="T42" fmla="*/ 169 w 366"/>
              <a:gd name="T43" fmla="*/ 419 h 440"/>
              <a:gd name="T44" fmla="*/ 162 w 366"/>
              <a:gd name="T45" fmla="*/ 422 h 440"/>
              <a:gd name="T46" fmla="*/ 155 w 366"/>
              <a:gd name="T47" fmla="*/ 422 h 440"/>
              <a:gd name="T48" fmla="*/ 145 w 366"/>
              <a:gd name="T49" fmla="*/ 422 h 440"/>
              <a:gd name="T50" fmla="*/ 141 w 366"/>
              <a:gd name="T51" fmla="*/ 426 h 440"/>
              <a:gd name="T52" fmla="*/ 124 w 366"/>
              <a:gd name="T53" fmla="*/ 426 h 440"/>
              <a:gd name="T54" fmla="*/ 120 w 366"/>
              <a:gd name="T55" fmla="*/ 426 h 440"/>
              <a:gd name="T56" fmla="*/ 110 w 366"/>
              <a:gd name="T57" fmla="*/ 426 h 440"/>
              <a:gd name="T58" fmla="*/ 103 w 366"/>
              <a:gd name="T59" fmla="*/ 429 h 440"/>
              <a:gd name="T60" fmla="*/ 99 w 366"/>
              <a:gd name="T61" fmla="*/ 429 h 440"/>
              <a:gd name="T62" fmla="*/ 92 w 366"/>
              <a:gd name="T63" fmla="*/ 433 h 440"/>
              <a:gd name="T64" fmla="*/ 81 w 366"/>
              <a:gd name="T65" fmla="*/ 433 h 440"/>
              <a:gd name="T66" fmla="*/ 78 w 366"/>
              <a:gd name="T67" fmla="*/ 433 h 440"/>
              <a:gd name="T68" fmla="*/ 64 w 366"/>
              <a:gd name="T69" fmla="*/ 436 h 440"/>
              <a:gd name="T70" fmla="*/ 53 w 366"/>
              <a:gd name="T71" fmla="*/ 436 h 440"/>
              <a:gd name="T72" fmla="*/ 46 w 366"/>
              <a:gd name="T73" fmla="*/ 440 h 440"/>
              <a:gd name="T74" fmla="*/ 25 w 366"/>
              <a:gd name="T75" fmla="*/ 440 h 440"/>
              <a:gd name="T76" fmla="*/ 15 w 366"/>
              <a:gd name="T77" fmla="*/ 412 h 440"/>
              <a:gd name="T78" fmla="*/ 4 w 366"/>
              <a:gd name="T79" fmla="*/ 390 h 440"/>
              <a:gd name="T80" fmla="*/ 11 w 366"/>
              <a:gd name="T81" fmla="*/ 345 h 440"/>
              <a:gd name="T82" fmla="*/ 29 w 366"/>
              <a:gd name="T83" fmla="*/ 310 h 440"/>
              <a:gd name="T84" fmla="*/ 25 w 366"/>
              <a:gd name="T85" fmla="*/ 257 h 440"/>
              <a:gd name="T86" fmla="*/ 32 w 366"/>
              <a:gd name="T87" fmla="*/ 222 h 440"/>
              <a:gd name="T88" fmla="*/ 53 w 366"/>
              <a:gd name="T89" fmla="*/ 190 h 440"/>
              <a:gd name="T90" fmla="*/ 60 w 366"/>
              <a:gd name="T91" fmla="*/ 155 h 440"/>
              <a:gd name="T92" fmla="*/ 71 w 366"/>
              <a:gd name="T93" fmla="*/ 123 h 440"/>
              <a:gd name="T94" fmla="*/ 85 w 366"/>
              <a:gd name="T95" fmla="*/ 70 h 440"/>
              <a:gd name="T96" fmla="*/ 106 w 366"/>
              <a:gd name="T97" fmla="*/ 42 h 440"/>
              <a:gd name="T98" fmla="*/ 127 w 366"/>
              <a:gd name="T99" fmla="*/ 28 h 440"/>
              <a:gd name="T100" fmla="*/ 226 w 366"/>
              <a:gd name="T101" fmla="*/ 17 h 440"/>
              <a:gd name="T102" fmla="*/ 275 w 366"/>
              <a:gd name="T103" fmla="*/ 14 h 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66" h="440">
                <a:moveTo>
                  <a:pt x="275" y="14"/>
                </a:moveTo>
                <a:lnTo>
                  <a:pt x="296" y="0"/>
                </a:lnTo>
                <a:lnTo>
                  <a:pt x="303" y="0"/>
                </a:lnTo>
                <a:lnTo>
                  <a:pt x="310" y="3"/>
                </a:lnTo>
                <a:lnTo>
                  <a:pt x="303" y="7"/>
                </a:lnTo>
                <a:lnTo>
                  <a:pt x="303" y="14"/>
                </a:lnTo>
                <a:lnTo>
                  <a:pt x="307" y="14"/>
                </a:lnTo>
                <a:lnTo>
                  <a:pt x="307" y="17"/>
                </a:lnTo>
                <a:lnTo>
                  <a:pt x="296" y="25"/>
                </a:lnTo>
                <a:lnTo>
                  <a:pt x="292" y="28"/>
                </a:lnTo>
                <a:lnTo>
                  <a:pt x="292" y="35"/>
                </a:lnTo>
                <a:lnTo>
                  <a:pt x="296" y="42"/>
                </a:lnTo>
                <a:lnTo>
                  <a:pt x="303" y="42"/>
                </a:lnTo>
                <a:lnTo>
                  <a:pt x="307" y="49"/>
                </a:lnTo>
                <a:lnTo>
                  <a:pt x="307" y="63"/>
                </a:lnTo>
                <a:lnTo>
                  <a:pt x="310" y="77"/>
                </a:lnTo>
                <a:lnTo>
                  <a:pt x="314" y="88"/>
                </a:lnTo>
                <a:lnTo>
                  <a:pt x="324" y="98"/>
                </a:lnTo>
                <a:lnTo>
                  <a:pt x="317" y="109"/>
                </a:lnTo>
                <a:lnTo>
                  <a:pt x="314" y="116"/>
                </a:lnTo>
                <a:lnTo>
                  <a:pt x="310" y="123"/>
                </a:lnTo>
                <a:lnTo>
                  <a:pt x="314" y="130"/>
                </a:lnTo>
                <a:lnTo>
                  <a:pt x="314" y="141"/>
                </a:lnTo>
                <a:lnTo>
                  <a:pt x="314" y="144"/>
                </a:lnTo>
                <a:lnTo>
                  <a:pt x="324" y="148"/>
                </a:lnTo>
                <a:lnTo>
                  <a:pt x="317" y="165"/>
                </a:lnTo>
                <a:lnTo>
                  <a:pt x="314" y="179"/>
                </a:lnTo>
                <a:lnTo>
                  <a:pt x="307" y="190"/>
                </a:lnTo>
                <a:lnTo>
                  <a:pt x="307" y="197"/>
                </a:lnTo>
                <a:lnTo>
                  <a:pt x="307" y="208"/>
                </a:lnTo>
                <a:lnTo>
                  <a:pt x="307" y="215"/>
                </a:lnTo>
                <a:lnTo>
                  <a:pt x="307" y="218"/>
                </a:lnTo>
                <a:lnTo>
                  <a:pt x="310" y="222"/>
                </a:lnTo>
                <a:lnTo>
                  <a:pt x="314" y="239"/>
                </a:lnTo>
                <a:lnTo>
                  <a:pt x="317" y="253"/>
                </a:lnTo>
                <a:lnTo>
                  <a:pt x="321" y="267"/>
                </a:lnTo>
                <a:lnTo>
                  <a:pt x="324" y="278"/>
                </a:lnTo>
                <a:lnTo>
                  <a:pt x="335" y="288"/>
                </a:lnTo>
                <a:lnTo>
                  <a:pt x="349" y="295"/>
                </a:lnTo>
                <a:lnTo>
                  <a:pt x="366" y="299"/>
                </a:lnTo>
                <a:lnTo>
                  <a:pt x="363" y="310"/>
                </a:lnTo>
                <a:lnTo>
                  <a:pt x="363" y="324"/>
                </a:lnTo>
                <a:lnTo>
                  <a:pt x="359" y="338"/>
                </a:lnTo>
                <a:lnTo>
                  <a:pt x="349" y="345"/>
                </a:lnTo>
                <a:lnTo>
                  <a:pt x="345" y="352"/>
                </a:lnTo>
                <a:lnTo>
                  <a:pt x="338" y="362"/>
                </a:lnTo>
                <a:lnTo>
                  <a:pt x="335" y="369"/>
                </a:lnTo>
                <a:lnTo>
                  <a:pt x="331" y="376"/>
                </a:lnTo>
                <a:lnTo>
                  <a:pt x="321" y="376"/>
                </a:lnTo>
                <a:lnTo>
                  <a:pt x="310" y="376"/>
                </a:lnTo>
                <a:lnTo>
                  <a:pt x="303" y="376"/>
                </a:lnTo>
                <a:lnTo>
                  <a:pt x="289" y="376"/>
                </a:lnTo>
                <a:lnTo>
                  <a:pt x="278" y="373"/>
                </a:lnTo>
                <a:lnTo>
                  <a:pt x="275" y="380"/>
                </a:lnTo>
                <a:lnTo>
                  <a:pt x="275" y="390"/>
                </a:lnTo>
                <a:lnTo>
                  <a:pt x="275" y="412"/>
                </a:lnTo>
                <a:lnTo>
                  <a:pt x="268" y="412"/>
                </a:lnTo>
                <a:lnTo>
                  <a:pt x="268" y="412"/>
                </a:lnTo>
                <a:lnTo>
                  <a:pt x="261" y="412"/>
                </a:lnTo>
                <a:lnTo>
                  <a:pt x="261" y="412"/>
                </a:lnTo>
                <a:lnTo>
                  <a:pt x="250" y="412"/>
                </a:lnTo>
                <a:lnTo>
                  <a:pt x="250" y="412"/>
                </a:lnTo>
                <a:lnTo>
                  <a:pt x="247" y="412"/>
                </a:lnTo>
                <a:lnTo>
                  <a:pt x="247" y="415"/>
                </a:lnTo>
                <a:lnTo>
                  <a:pt x="240" y="415"/>
                </a:lnTo>
                <a:lnTo>
                  <a:pt x="240" y="415"/>
                </a:lnTo>
                <a:lnTo>
                  <a:pt x="233" y="415"/>
                </a:lnTo>
                <a:lnTo>
                  <a:pt x="233" y="415"/>
                </a:lnTo>
                <a:lnTo>
                  <a:pt x="226" y="415"/>
                </a:lnTo>
                <a:lnTo>
                  <a:pt x="226" y="415"/>
                </a:lnTo>
                <a:lnTo>
                  <a:pt x="212" y="415"/>
                </a:lnTo>
                <a:lnTo>
                  <a:pt x="212" y="415"/>
                </a:lnTo>
                <a:lnTo>
                  <a:pt x="205" y="415"/>
                </a:lnTo>
                <a:lnTo>
                  <a:pt x="205" y="415"/>
                </a:lnTo>
                <a:lnTo>
                  <a:pt x="201" y="415"/>
                </a:lnTo>
                <a:lnTo>
                  <a:pt x="201" y="415"/>
                </a:lnTo>
                <a:lnTo>
                  <a:pt x="198" y="415"/>
                </a:lnTo>
                <a:lnTo>
                  <a:pt x="198" y="419"/>
                </a:lnTo>
                <a:lnTo>
                  <a:pt x="194" y="419"/>
                </a:lnTo>
                <a:lnTo>
                  <a:pt x="194" y="419"/>
                </a:lnTo>
                <a:lnTo>
                  <a:pt x="187" y="419"/>
                </a:lnTo>
                <a:lnTo>
                  <a:pt x="183" y="419"/>
                </a:lnTo>
                <a:lnTo>
                  <a:pt x="176" y="419"/>
                </a:lnTo>
                <a:lnTo>
                  <a:pt x="176" y="419"/>
                </a:lnTo>
                <a:lnTo>
                  <a:pt x="173" y="419"/>
                </a:lnTo>
                <a:lnTo>
                  <a:pt x="173" y="419"/>
                </a:lnTo>
                <a:lnTo>
                  <a:pt x="169" y="419"/>
                </a:lnTo>
                <a:lnTo>
                  <a:pt x="169" y="419"/>
                </a:lnTo>
                <a:lnTo>
                  <a:pt x="166" y="419"/>
                </a:lnTo>
                <a:lnTo>
                  <a:pt x="166" y="422"/>
                </a:lnTo>
                <a:lnTo>
                  <a:pt x="162" y="422"/>
                </a:lnTo>
                <a:lnTo>
                  <a:pt x="162" y="422"/>
                </a:lnTo>
                <a:lnTo>
                  <a:pt x="159" y="422"/>
                </a:lnTo>
                <a:lnTo>
                  <a:pt x="159" y="422"/>
                </a:lnTo>
                <a:lnTo>
                  <a:pt x="155" y="422"/>
                </a:lnTo>
                <a:lnTo>
                  <a:pt x="155" y="422"/>
                </a:lnTo>
                <a:lnTo>
                  <a:pt x="152" y="422"/>
                </a:lnTo>
                <a:lnTo>
                  <a:pt x="152" y="422"/>
                </a:lnTo>
                <a:lnTo>
                  <a:pt x="148" y="422"/>
                </a:lnTo>
                <a:lnTo>
                  <a:pt x="145" y="422"/>
                </a:lnTo>
                <a:lnTo>
                  <a:pt x="145" y="422"/>
                </a:lnTo>
                <a:lnTo>
                  <a:pt x="145" y="422"/>
                </a:lnTo>
                <a:lnTo>
                  <a:pt x="141" y="422"/>
                </a:lnTo>
                <a:lnTo>
                  <a:pt x="141" y="426"/>
                </a:lnTo>
                <a:lnTo>
                  <a:pt x="134" y="426"/>
                </a:lnTo>
                <a:lnTo>
                  <a:pt x="134" y="426"/>
                </a:lnTo>
                <a:lnTo>
                  <a:pt x="127" y="426"/>
                </a:lnTo>
                <a:lnTo>
                  <a:pt x="124" y="426"/>
                </a:lnTo>
                <a:lnTo>
                  <a:pt x="124" y="426"/>
                </a:lnTo>
                <a:lnTo>
                  <a:pt x="124" y="426"/>
                </a:lnTo>
                <a:lnTo>
                  <a:pt x="120" y="426"/>
                </a:lnTo>
                <a:lnTo>
                  <a:pt x="120" y="426"/>
                </a:lnTo>
                <a:lnTo>
                  <a:pt x="113" y="426"/>
                </a:lnTo>
                <a:lnTo>
                  <a:pt x="113" y="426"/>
                </a:lnTo>
                <a:lnTo>
                  <a:pt x="110" y="426"/>
                </a:lnTo>
                <a:lnTo>
                  <a:pt x="110" y="426"/>
                </a:lnTo>
                <a:lnTo>
                  <a:pt x="106" y="426"/>
                </a:lnTo>
                <a:lnTo>
                  <a:pt x="106" y="426"/>
                </a:lnTo>
                <a:lnTo>
                  <a:pt x="103" y="426"/>
                </a:lnTo>
                <a:lnTo>
                  <a:pt x="103" y="429"/>
                </a:lnTo>
                <a:lnTo>
                  <a:pt x="103" y="429"/>
                </a:lnTo>
                <a:lnTo>
                  <a:pt x="103" y="429"/>
                </a:lnTo>
                <a:lnTo>
                  <a:pt x="99" y="429"/>
                </a:lnTo>
                <a:lnTo>
                  <a:pt x="99" y="429"/>
                </a:lnTo>
                <a:lnTo>
                  <a:pt x="92" y="429"/>
                </a:lnTo>
                <a:lnTo>
                  <a:pt x="92" y="433"/>
                </a:lnTo>
                <a:lnTo>
                  <a:pt x="92" y="433"/>
                </a:lnTo>
                <a:lnTo>
                  <a:pt x="92" y="433"/>
                </a:lnTo>
                <a:lnTo>
                  <a:pt x="88" y="433"/>
                </a:lnTo>
                <a:lnTo>
                  <a:pt x="88" y="433"/>
                </a:lnTo>
                <a:lnTo>
                  <a:pt x="81" y="433"/>
                </a:lnTo>
                <a:lnTo>
                  <a:pt x="81" y="433"/>
                </a:lnTo>
                <a:lnTo>
                  <a:pt x="81" y="433"/>
                </a:lnTo>
                <a:lnTo>
                  <a:pt x="81" y="433"/>
                </a:lnTo>
                <a:lnTo>
                  <a:pt x="78" y="433"/>
                </a:lnTo>
                <a:lnTo>
                  <a:pt x="78" y="433"/>
                </a:lnTo>
                <a:lnTo>
                  <a:pt x="74" y="433"/>
                </a:lnTo>
                <a:lnTo>
                  <a:pt x="71" y="436"/>
                </a:lnTo>
                <a:lnTo>
                  <a:pt x="64" y="436"/>
                </a:lnTo>
                <a:lnTo>
                  <a:pt x="64" y="436"/>
                </a:lnTo>
                <a:lnTo>
                  <a:pt x="57" y="436"/>
                </a:lnTo>
                <a:lnTo>
                  <a:pt x="57" y="436"/>
                </a:lnTo>
                <a:lnTo>
                  <a:pt x="57" y="436"/>
                </a:lnTo>
                <a:lnTo>
                  <a:pt x="53" y="436"/>
                </a:lnTo>
                <a:lnTo>
                  <a:pt x="50" y="436"/>
                </a:lnTo>
                <a:lnTo>
                  <a:pt x="50" y="436"/>
                </a:lnTo>
                <a:lnTo>
                  <a:pt x="46" y="436"/>
                </a:lnTo>
                <a:lnTo>
                  <a:pt x="46" y="440"/>
                </a:lnTo>
                <a:lnTo>
                  <a:pt x="39" y="436"/>
                </a:lnTo>
                <a:lnTo>
                  <a:pt x="39" y="440"/>
                </a:lnTo>
                <a:lnTo>
                  <a:pt x="29" y="440"/>
                </a:lnTo>
                <a:lnTo>
                  <a:pt x="25" y="440"/>
                </a:lnTo>
                <a:lnTo>
                  <a:pt x="18" y="426"/>
                </a:lnTo>
                <a:lnTo>
                  <a:pt x="18" y="426"/>
                </a:lnTo>
                <a:lnTo>
                  <a:pt x="11" y="419"/>
                </a:lnTo>
                <a:lnTo>
                  <a:pt x="15" y="412"/>
                </a:lnTo>
                <a:lnTo>
                  <a:pt x="15" y="405"/>
                </a:lnTo>
                <a:lnTo>
                  <a:pt x="15" y="405"/>
                </a:lnTo>
                <a:lnTo>
                  <a:pt x="8" y="398"/>
                </a:lnTo>
                <a:lnTo>
                  <a:pt x="4" y="390"/>
                </a:lnTo>
                <a:lnTo>
                  <a:pt x="0" y="383"/>
                </a:lnTo>
                <a:lnTo>
                  <a:pt x="0" y="373"/>
                </a:lnTo>
                <a:lnTo>
                  <a:pt x="0" y="366"/>
                </a:lnTo>
                <a:lnTo>
                  <a:pt x="11" y="345"/>
                </a:lnTo>
                <a:lnTo>
                  <a:pt x="15" y="334"/>
                </a:lnTo>
                <a:lnTo>
                  <a:pt x="22" y="327"/>
                </a:lnTo>
                <a:lnTo>
                  <a:pt x="25" y="320"/>
                </a:lnTo>
                <a:lnTo>
                  <a:pt x="29" y="310"/>
                </a:lnTo>
                <a:lnTo>
                  <a:pt x="29" y="299"/>
                </a:lnTo>
                <a:lnTo>
                  <a:pt x="29" y="288"/>
                </a:lnTo>
                <a:lnTo>
                  <a:pt x="29" y="271"/>
                </a:lnTo>
                <a:lnTo>
                  <a:pt x="25" y="257"/>
                </a:lnTo>
                <a:lnTo>
                  <a:pt x="25" y="243"/>
                </a:lnTo>
                <a:lnTo>
                  <a:pt x="25" y="232"/>
                </a:lnTo>
                <a:lnTo>
                  <a:pt x="32" y="229"/>
                </a:lnTo>
                <a:lnTo>
                  <a:pt x="32" y="222"/>
                </a:lnTo>
                <a:lnTo>
                  <a:pt x="36" y="211"/>
                </a:lnTo>
                <a:lnTo>
                  <a:pt x="36" y="197"/>
                </a:lnTo>
                <a:lnTo>
                  <a:pt x="43" y="197"/>
                </a:lnTo>
                <a:lnTo>
                  <a:pt x="53" y="190"/>
                </a:lnTo>
                <a:lnTo>
                  <a:pt x="64" y="179"/>
                </a:lnTo>
                <a:lnTo>
                  <a:pt x="60" y="165"/>
                </a:lnTo>
                <a:lnTo>
                  <a:pt x="60" y="158"/>
                </a:lnTo>
                <a:lnTo>
                  <a:pt x="60" y="155"/>
                </a:lnTo>
                <a:lnTo>
                  <a:pt x="60" y="148"/>
                </a:lnTo>
                <a:lnTo>
                  <a:pt x="60" y="141"/>
                </a:lnTo>
                <a:lnTo>
                  <a:pt x="60" y="134"/>
                </a:lnTo>
                <a:lnTo>
                  <a:pt x="71" y="123"/>
                </a:lnTo>
                <a:lnTo>
                  <a:pt x="74" y="109"/>
                </a:lnTo>
                <a:lnTo>
                  <a:pt x="81" y="98"/>
                </a:lnTo>
                <a:lnTo>
                  <a:pt x="81" y="84"/>
                </a:lnTo>
                <a:lnTo>
                  <a:pt x="85" y="70"/>
                </a:lnTo>
                <a:lnTo>
                  <a:pt x="88" y="63"/>
                </a:lnTo>
                <a:lnTo>
                  <a:pt x="95" y="60"/>
                </a:lnTo>
                <a:lnTo>
                  <a:pt x="106" y="53"/>
                </a:lnTo>
                <a:lnTo>
                  <a:pt x="106" y="42"/>
                </a:lnTo>
                <a:lnTo>
                  <a:pt x="99" y="35"/>
                </a:lnTo>
                <a:lnTo>
                  <a:pt x="92" y="28"/>
                </a:lnTo>
                <a:lnTo>
                  <a:pt x="110" y="28"/>
                </a:lnTo>
                <a:lnTo>
                  <a:pt x="127" y="28"/>
                </a:lnTo>
                <a:lnTo>
                  <a:pt x="159" y="28"/>
                </a:lnTo>
                <a:lnTo>
                  <a:pt x="187" y="28"/>
                </a:lnTo>
                <a:lnTo>
                  <a:pt x="205" y="28"/>
                </a:lnTo>
                <a:lnTo>
                  <a:pt x="226" y="17"/>
                </a:lnTo>
                <a:lnTo>
                  <a:pt x="247" y="10"/>
                </a:lnTo>
                <a:lnTo>
                  <a:pt x="257" y="32"/>
                </a:lnTo>
                <a:lnTo>
                  <a:pt x="275" y="14"/>
                </a:lnTo>
                <a:lnTo>
                  <a:pt x="275" y="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Freeform 7"/>
          <p:cNvSpPr>
            <a:spLocks/>
          </p:cNvSpPr>
          <p:nvPr/>
        </p:nvSpPr>
        <p:spPr bwMode="auto">
          <a:xfrm>
            <a:off x="6035675" y="1831975"/>
            <a:ext cx="1958975" cy="1949450"/>
          </a:xfrm>
          <a:custGeom>
            <a:avLst/>
            <a:gdLst>
              <a:gd name="T0" fmla="*/ 1210 w 1234"/>
              <a:gd name="T1" fmla="*/ 120 h 1228"/>
              <a:gd name="T2" fmla="*/ 1196 w 1234"/>
              <a:gd name="T3" fmla="*/ 151 h 1228"/>
              <a:gd name="T4" fmla="*/ 1168 w 1234"/>
              <a:gd name="T5" fmla="*/ 151 h 1228"/>
              <a:gd name="T6" fmla="*/ 1139 w 1234"/>
              <a:gd name="T7" fmla="*/ 134 h 1228"/>
              <a:gd name="T8" fmla="*/ 1111 w 1234"/>
              <a:gd name="T9" fmla="*/ 144 h 1228"/>
              <a:gd name="T10" fmla="*/ 1090 w 1234"/>
              <a:gd name="T11" fmla="*/ 166 h 1228"/>
              <a:gd name="T12" fmla="*/ 1066 w 1234"/>
              <a:gd name="T13" fmla="*/ 222 h 1228"/>
              <a:gd name="T14" fmla="*/ 1104 w 1234"/>
              <a:gd name="T15" fmla="*/ 299 h 1228"/>
              <a:gd name="T16" fmla="*/ 1122 w 1234"/>
              <a:gd name="T17" fmla="*/ 324 h 1228"/>
              <a:gd name="T18" fmla="*/ 1111 w 1234"/>
              <a:gd name="T19" fmla="*/ 363 h 1228"/>
              <a:gd name="T20" fmla="*/ 1087 w 1234"/>
              <a:gd name="T21" fmla="*/ 373 h 1228"/>
              <a:gd name="T22" fmla="*/ 1083 w 1234"/>
              <a:gd name="T23" fmla="*/ 408 h 1228"/>
              <a:gd name="T24" fmla="*/ 1076 w 1234"/>
              <a:gd name="T25" fmla="*/ 451 h 1228"/>
              <a:gd name="T26" fmla="*/ 1055 w 1234"/>
              <a:gd name="T27" fmla="*/ 475 h 1228"/>
              <a:gd name="T28" fmla="*/ 1037 w 1234"/>
              <a:gd name="T29" fmla="*/ 503 h 1228"/>
              <a:gd name="T30" fmla="*/ 1016 w 1234"/>
              <a:gd name="T31" fmla="*/ 524 h 1228"/>
              <a:gd name="T32" fmla="*/ 985 w 1234"/>
              <a:gd name="T33" fmla="*/ 517 h 1228"/>
              <a:gd name="T34" fmla="*/ 904 w 1234"/>
              <a:gd name="T35" fmla="*/ 546 h 1228"/>
              <a:gd name="T36" fmla="*/ 890 w 1234"/>
              <a:gd name="T37" fmla="*/ 577 h 1228"/>
              <a:gd name="T38" fmla="*/ 904 w 1234"/>
              <a:gd name="T39" fmla="*/ 612 h 1228"/>
              <a:gd name="T40" fmla="*/ 883 w 1234"/>
              <a:gd name="T41" fmla="*/ 658 h 1228"/>
              <a:gd name="T42" fmla="*/ 855 w 1234"/>
              <a:gd name="T43" fmla="*/ 655 h 1228"/>
              <a:gd name="T44" fmla="*/ 847 w 1234"/>
              <a:gd name="T45" fmla="*/ 686 h 1228"/>
              <a:gd name="T46" fmla="*/ 781 w 1234"/>
              <a:gd name="T47" fmla="*/ 764 h 1228"/>
              <a:gd name="T48" fmla="*/ 777 w 1234"/>
              <a:gd name="T49" fmla="*/ 813 h 1228"/>
              <a:gd name="T50" fmla="*/ 784 w 1234"/>
              <a:gd name="T51" fmla="*/ 848 h 1228"/>
              <a:gd name="T52" fmla="*/ 788 w 1234"/>
              <a:gd name="T53" fmla="*/ 887 h 1228"/>
              <a:gd name="T54" fmla="*/ 770 w 1234"/>
              <a:gd name="T55" fmla="*/ 915 h 1228"/>
              <a:gd name="T56" fmla="*/ 760 w 1234"/>
              <a:gd name="T57" fmla="*/ 954 h 1228"/>
              <a:gd name="T58" fmla="*/ 749 w 1234"/>
              <a:gd name="T59" fmla="*/ 985 h 1228"/>
              <a:gd name="T60" fmla="*/ 724 w 1234"/>
              <a:gd name="T61" fmla="*/ 1021 h 1228"/>
              <a:gd name="T62" fmla="*/ 626 w 1234"/>
              <a:gd name="T63" fmla="*/ 1024 h 1228"/>
              <a:gd name="T64" fmla="*/ 594 w 1234"/>
              <a:gd name="T65" fmla="*/ 1042 h 1228"/>
              <a:gd name="T66" fmla="*/ 555 w 1234"/>
              <a:gd name="T67" fmla="*/ 1031 h 1228"/>
              <a:gd name="T68" fmla="*/ 538 w 1234"/>
              <a:gd name="T69" fmla="*/ 1052 h 1228"/>
              <a:gd name="T70" fmla="*/ 538 w 1234"/>
              <a:gd name="T71" fmla="*/ 1080 h 1228"/>
              <a:gd name="T72" fmla="*/ 534 w 1234"/>
              <a:gd name="T73" fmla="*/ 1112 h 1228"/>
              <a:gd name="T74" fmla="*/ 527 w 1234"/>
              <a:gd name="T75" fmla="*/ 1137 h 1228"/>
              <a:gd name="T76" fmla="*/ 527 w 1234"/>
              <a:gd name="T77" fmla="*/ 1161 h 1228"/>
              <a:gd name="T78" fmla="*/ 527 w 1234"/>
              <a:gd name="T79" fmla="*/ 1197 h 1228"/>
              <a:gd name="T80" fmla="*/ 506 w 1234"/>
              <a:gd name="T81" fmla="*/ 1218 h 1228"/>
              <a:gd name="T82" fmla="*/ 161 w 1234"/>
              <a:gd name="T83" fmla="*/ 1186 h 1228"/>
              <a:gd name="T84" fmla="*/ 158 w 1234"/>
              <a:gd name="T85" fmla="*/ 1133 h 1228"/>
              <a:gd name="T86" fmla="*/ 168 w 1234"/>
              <a:gd name="T87" fmla="*/ 1084 h 1228"/>
              <a:gd name="T88" fmla="*/ 144 w 1234"/>
              <a:gd name="T89" fmla="*/ 1028 h 1228"/>
              <a:gd name="T90" fmla="*/ 52 w 1234"/>
              <a:gd name="T91" fmla="*/ 1017 h 1228"/>
              <a:gd name="T92" fmla="*/ 10 w 1234"/>
              <a:gd name="T93" fmla="*/ 989 h 1228"/>
              <a:gd name="T94" fmla="*/ 3 w 1234"/>
              <a:gd name="T95" fmla="*/ 926 h 1228"/>
              <a:gd name="T96" fmla="*/ 45 w 1234"/>
              <a:gd name="T97" fmla="*/ 841 h 1228"/>
              <a:gd name="T98" fmla="*/ 130 w 1234"/>
              <a:gd name="T99" fmla="*/ 630 h 1228"/>
              <a:gd name="T100" fmla="*/ 102 w 1234"/>
              <a:gd name="T101" fmla="*/ 616 h 1228"/>
              <a:gd name="T102" fmla="*/ 70 w 1234"/>
              <a:gd name="T103" fmla="*/ 553 h 1228"/>
              <a:gd name="T104" fmla="*/ 80 w 1234"/>
              <a:gd name="T105" fmla="*/ 461 h 1228"/>
              <a:gd name="T106" fmla="*/ 112 w 1234"/>
              <a:gd name="T107" fmla="*/ 373 h 1228"/>
              <a:gd name="T108" fmla="*/ 183 w 1234"/>
              <a:gd name="T109" fmla="*/ 264 h 1228"/>
              <a:gd name="T110" fmla="*/ 183 w 1234"/>
              <a:gd name="T111" fmla="*/ 78 h 1228"/>
              <a:gd name="T112" fmla="*/ 555 w 1234"/>
              <a:gd name="T113" fmla="*/ 42 h 1228"/>
              <a:gd name="T114" fmla="*/ 1231 w 1234"/>
              <a:gd name="T115" fmla="*/ 0 h 1228"/>
              <a:gd name="T116" fmla="*/ 1224 w 1234"/>
              <a:gd name="T117" fmla="*/ 60 h 1228"/>
              <a:gd name="T118" fmla="*/ 1210 w 1234"/>
              <a:gd name="T119" fmla="*/ 92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234" h="1228">
                <a:moveTo>
                  <a:pt x="1210" y="92"/>
                </a:moveTo>
                <a:lnTo>
                  <a:pt x="1206" y="92"/>
                </a:lnTo>
                <a:lnTo>
                  <a:pt x="1206" y="95"/>
                </a:lnTo>
                <a:lnTo>
                  <a:pt x="1206" y="99"/>
                </a:lnTo>
                <a:lnTo>
                  <a:pt x="1203" y="99"/>
                </a:lnTo>
                <a:lnTo>
                  <a:pt x="1203" y="102"/>
                </a:lnTo>
                <a:lnTo>
                  <a:pt x="1206" y="109"/>
                </a:lnTo>
                <a:lnTo>
                  <a:pt x="1206" y="113"/>
                </a:lnTo>
                <a:lnTo>
                  <a:pt x="1206" y="116"/>
                </a:lnTo>
                <a:lnTo>
                  <a:pt x="1210" y="120"/>
                </a:lnTo>
                <a:lnTo>
                  <a:pt x="1210" y="123"/>
                </a:lnTo>
                <a:lnTo>
                  <a:pt x="1210" y="127"/>
                </a:lnTo>
                <a:lnTo>
                  <a:pt x="1206" y="130"/>
                </a:lnTo>
                <a:lnTo>
                  <a:pt x="1203" y="134"/>
                </a:lnTo>
                <a:lnTo>
                  <a:pt x="1203" y="137"/>
                </a:lnTo>
                <a:lnTo>
                  <a:pt x="1203" y="137"/>
                </a:lnTo>
                <a:lnTo>
                  <a:pt x="1199" y="144"/>
                </a:lnTo>
                <a:lnTo>
                  <a:pt x="1199" y="148"/>
                </a:lnTo>
                <a:lnTo>
                  <a:pt x="1199" y="148"/>
                </a:lnTo>
                <a:lnTo>
                  <a:pt x="1196" y="151"/>
                </a:lnTo>
                <a:lnTo>
                  <a:pt x="1196" y="155"/>
                </a:lnTo>
                <a:lnTo>
                  <a:pt x="1196" y="158"/>
                </a:lnTo>
                <a:lnTo>
                  <a:pt x="1192" y="162"/>
                </a:lnTo>
                <a:lnTo>
                  <a:pt x="1189" y="158"/>
                </a:lnTo>
                <a:lnTo>
                  <a:pt x="1185" y="158"/>
                </a:lnTo>
                <a:lnTo>
                  <a:pt x="1182" y="155"/>
                </a:lnTo>
                <a:lnTo>
                  <a:pt x="1178" y="155"/>
                </a:lnTo>
                <a:lnTo>
                  <a:pt x="1175" y="155"/>
                </a:lnTo>
                <a:lnTo>
                  <a:pt x="1171" y="151"/>
                </a:lnTo>
                <a:lnTo>
                  <a:pt x="1168" y="151"/>
                </a:lnTo>
                <a:lnTo>
                  <a:pt x="1164" y="148"/>
                </a:lnTo>
                <a:lnTo>
                  <a:pt x="1161" y="148"/>
                </a:lnTo>
                <a:lnTo>
                  <a:pt x="1161" y="148"/>
                </a:lnTo>
                <a:lnTo>
                  <a:pt x="1157" y="144"/>
                </a:lnTo>
                <a:lnTo>
                  <a:pt x="1154" y="144"/>
                </a:lnTo>
                <a:lnTo>
                  <a:pt x="1154" y="141"/>
                </a:lnTo>
                <a:lnTo>
                  <a:pt x="1147" y="137"/>
                </a:lnTo>
                <a:lnTo>
                  <a:pt x="1147" y="137"/>
                </a:lnTo>
                <a:lnTo>
                  <a:pt x="1143" y="134"/>
                </a:lnTo>
                <a:lnTo>
                  <a:pt x="1139" y="134"/>
                </a:lnTo>
                <a:lnTo>
                  <a:pt x="1136" y="130"/>
                </a:lnTo>
                <a:lnTo>
                  <a:pt x="1136" y="130"/>
                </a:lnTo>
                <a:lnTo>
                  <a:pt x="1129" y="130"/>
                </a:lnTo>
                <a:lnTo>
                  <a:pt x="1125" y="130"/>
                </a:lnTo>
                <a:lnTo>
                  <a:pt x="1122" y="130"/>
                </a:lnTo>
                <a:lnTo>
                  <a:pt x="1122" y="134"/>
                </a:lnTo>
                <a:lnTo>
                  <a:pt x="1118" y="137"/>
                </a:lnTo>
                <a:lnTo>
                  <a:pt x="1115" y="137"/>
                </a:lnTo>
                <a:lnTo>
                  <a:pt x="1111" y="141"/>
                </a:lnTo>
                <a:lnTo>
                  <a:pt x="1111" y="144"/>
                </a:lnTo>
                <a:lnTo>
                  <a:pt x="1108" y="144"/>
                </a:lnTo>
                <a:lnTo>
                  <a:pt x="1104" y="148"/>
                </a:lnTo>
                <a:lnTo>
                  <a:pt x="1104" y="148"/>
                </a:lnTo>
                <a:lnTo>
                  <a:pt x="1101" y="148"/>
                </a:lnTo>
                <a:lnTo>
                  <a:pt x="1097" y="151"/>
                </a:lnTo>
                <a:lnTo>
                  <a:pt x="1094" y="151"/>
                </a:lnTo>
                <a:lnTo>
                  <a:pt x="1090" y="155"/>
                </a:lnTo>
                <a:lnTo>
                  <a:pt x="1090" y="158"/>
                </a:lnTo>
                <a:lnTo>
                  <a:pt x="1090" y="162"/>
                </a:lnTo>
                <a:lnTo>
                  <a:pt x="1090" y="166"/>
                </a:lnTo>
                <a:lnTo>
                  <a:pt x="1094" y="169"/>
                </a:lnTo>
                <a:lnTo>
                  <a:pt x="1094" y="173"/>
                </a:lnTo>
                <a:lnTo>
                  <a:pt x="1090" y="176"/>
                </a:lnTo>
                <a:lnTo>
                  <a:pt x="1090" y="183"/>
                </a:lnTo>
                <a:lnTo>
                  <a:pt x="1087" y="183"/>
                </a:lnTo>
                <a:lnTo>
                  <a:pt x="1083" y="183"/>
                </a:lnTo>
                <a:lnTo>
                  <a:pt x="1083" y="190"/>
                </a:lnTo>
                <a:lnTo>
                  <a:pt x="1076" y="201"/>
                </a:lnTo>
                <a:lnTo>
                  <a:pt x="1073" y="211"/>
                </a:lnTo>
                <a:lnTo>
                  <a:pt x="1066" y="222"/>
                </a:lnTo>
                <a:lnTo>
                  <a:pt x="1062" y="232"/>
                </a:lnTo>
                <a:lnTo>
                  <a:pt x="1055" y="243"/>
                </a:lnTo>
                <a:lnTo>
                  <a:pt x="1059" y="246"/>
                </a:lnTo>
                <a:lnTo>
                  <a:pt x="1069" y="261"/>
                </a:lnTo>
                <a:lnTo>
                  <a:pt x="1080" y="271"/>
                </a:lnTo>
                <a:lnTo>
                  <a:pt x="1087" y="282"/>
                </a:lnTo>
                <a:lnTo>
                  <a:pt x="1094" y="292"/>
                </a:lnTo>
                <a:lnTo>
                  <a:pt x="1101" y="296"/>
                </a:lnTo>
                <a:lnTo>
                  <a:pt x="1101" y="296"/>
                </a:lnTo>
                <a:lnTo>
                  <a:pt x="1104" y="299"/>
                </a:lnTo>
                <a:lnTo>
                  <a:pt x="1108" y="299"/>
                </a:lnTo>
                <a:lnTo>
                  <a:pt x="1111" y="299"/>
                </a:lnTo>
                <a:lnTo>
                  <a:pt x="1115" y="303"/>
                </a:lnTo>
                <a:lnTo>
                  <a:pt x="1118" y="303"/>
                </a:lnTo>
                <a:lnTo>
                  <a:pt x="1122" y="306"/>
                </a:lnTo>
                <a:lnTo>
                  <a:pt x="1122" y="306"/>
                </a:lnTo>
                <a:lnTo>
                  <a:pt x="1122" y="313"/>
                </a:lnTo>
                <a:lnTo>
                  <a:pt x="1122" y="317"/>
                </a:lnTo>
                <a:lnTo>
                  <a:pt x="1122" y="320"/>
                </a:lnTo>
                <a:lnTo>
                  <a:pt x="1122" y="324"/>
                </a:lnTo>
                <a:lnTo>
                  <a:pt x="1122" y="331"/>
                </a:lnTo>
                <a:lnTo>
                  <a:pt x="1122" y="334"/>
                </a:lnTo>
                <a:lnTo>
                  <a:pt x="1122" y="338"/>
                </a:lnTo>
                <a:lnTo>
                  <a:pt x="1122" y="341"/>
                </a:lnTo>
                <a:lnTo>
                  <a:pt x="1118" y="345"/>
                </a:lnTo>
                <a:lnTo>
                  <a:pt x="1118" y="349"/>
                </a:lnTo>
                <a:lnTo>
                  <a:pt x="1118" y="352"/>
                </a:lnTo>
                <a:lnTo>
                  <a:pt x="1118" y="356"/>
                </a:lnTo>
                <a:lnTo>
                  <a:pt x="1115" y="359"/>
                </a:lnTo>
                <a:lnTo>
                  <a:pt x="1111" y="363"/>
                </a:lnTo>
                <a:lnTo>
                  <a:pt x="1111" y="363"/>
                </a:lnTo>
                <a:lnTo>
                  <a:pt x="1108" y="363"/>
                </a:lnTo>
                <a:lnTo>
                  <a:pt x="1104" y="363"/>
                </a:lnTo>
                <a:lnTo>
                  <a:pt x="1097" y="363"/>
                </a:lnTo>
                <a:lnTo>
                  <a:pt x="1094" y="366"/>
                </a:lnTo>
                <a:lnTo>
                  <a:pt x="1094" y="366"/>
                </a:lnTo>
                <a:lnTo>
                  <a:pt x="1094" y="370"/>
                </a:lnTo>
                <a:lnTo>
                  <a:pt x="1090" y="370"/>
                </a:lnTo>
                <a:lnTo>
                  <a:pt x="1087" y="373"/>
                </a:lnTo>
                <a:lnTo>
                  <a:pt x="1087" y="373"/>
                </a:lnTo>
                <a:lnTo>
                  <a:pt x="1087" y="377"/>
                </a:lnTo>
                <a:lnTo>
                  <a:pt x="1083" y="377"/>
                </a:lnTo>
                <a:lnTo>
                  <a:pt x="1083" y="380"/>
                </a:lnTo>
                <a:lnTo>
                  <a:pt x="1083" y="384"/>
                </a:lnTo>
                <a:lnTo>
                  <a:pt x="1083" y="391"/>
                </a:lnTo>
                <a:lnTo>
                  <a:pt x="1083" y="394"/>
                </a:lnTo>
                <a:lnTo>
                  <a:pt x="1083" y="398"/>
                </a:lnTo>
                <a:lnTo>
                  <a:pt x="1083" y="401"/>
                </a:lnTo>
                <a:lnTo>
                  <a:pt x="1083" y="405"/>
                </a:lnTo>
                <a:lnTo>
                  <a:pt x="1083" y="408"/>
                </a:lnTo>
                <a:lnTo>
                  <a:pt x="1083" y="415"/>
                </a:lnTo>
                <a:lnTo>
                  <a:pt x="1083" y="419"/>
                </a:lnTo>
                <a:lnTo>
                  <a:pt x="1080" y="422"/>
                </a:lnTo>
                <a:lnTo>
                  <a:pt x="1080" y="426"/>
                </a:lnTo>
                <a:lnTo>
                  <a:pt x="1080" y="433"/>
                </a:lnTo>
                <a:lnTo>
                  <a:pt x="1080" y="436"/>
                </a:lnTo>
                <a:lnTo>
                  <a:pt x="1080" y="440"/>
                </a:lnTo>
                <a:lnTo>
                  <a:pt x="1080" y="444"/>
                </a:lnTo>
                <a:lnTo>
                  <a:pt x="1080" y="447"/>
                </a:lnTo>
                <a:lnTo>
                  <a:pt x="1076" y="451"/>
                </a:lnTo>
                <a:lnTo>
                  <a:pt x="1076" y="454"/>
                </a:lnTo>
                <a:lnTo>
                  <a:pt x="1073" y="458"/>
                </a:lnTo>
                <a:lnTo>
                  <a:pt x="1073" y="461"/>
                </a:lnTo>
                <a:lnTo>
                  <a:pt x="1069" y="461"/>
                </a:lnTo>
                <a:lnTo>
                  <a:pt x="1069" y="465"/>
                </a:lnTo>
                <a:lnTo>
                  <a:pt x="1066" y="468"/>
                </a:lnTo>
                <a:lnTo>
                  <a:pt x="1062" y="468"/>
                </a:lnTo>
                <a:lnTo>
                  <a:pt x="1062" y="472"/>
                </a:lnTo>
                <a:lnTo>
                  <a:pt x="1059" y="472"/>
                </a:lnTo>
                <a:lnTo>
                  <a:pt x="1055" y="475"/>
                </a:lnTo>
                <a:lnTo>
                  <a:pt x="1052" y="479"/>
                </a:lnTo>
                <a:lnTo>
                  <a:pt x="1052" y="479"/>
                </a:lnTo>
                <a:lnTo>
                  <a:pt x="1048" y="482"/>
                </a:lnTo>
                <a:lnTo>
                  <a:pt x="1048" y="486"/>
                </a:lnTo>
                <a:lnTo>
                  <a:pt x="1048" y="489"/>
                </a:lnTo>
                <a:lnTo>
                  <a:pt x="1048" y="493"/>
                </a:lnTo>
                <a:lnTo>
                  <a:pt x="1044" y="496"/>
                </a:lnTo>
                <a:lnTo>
                  <a:pt x="1044" y="500"/>
                </a:lnTo>
                <a:lnTo>
                  <a:pt x="1041" y="500"/>
                </a:lnTo>
                <a:lnTo>
                  <a:pt x="1037" y="503"/>
                </a:lnTo>
                <a:lnTo>
                  <a:pt x="1037" y="507"/>
                </a:lnTo>
                <a:lnTo>
                  <a:pt x="1034" y="507"/>
                </a:lnTo>
                <a:lnTo>
                  <a:pt x="1030" y="510"/>
                </a:lnTo>
                <a:lnTo>
                  <a:pt x="1030" y="510"/>
                </a:lnTo>
                <a:lnTo>
                  <a:pt x="1027" y="517"/>
                </a:lnTo>
                <a:lnTo>
                  <a:pt x="1027" y="517"/>
                </a:lnTo>
                <a:lnTo>
                  <a:pt x="1023" y="521"/>
                </a:lnTo>
                <a:lnTo>
                  <a:pt x="1020" y="521"/>
                </a:lnTo>
                <a:lnTo>
                  <a:pt x="1020" y="524"/>
                </a:lnTo>
                <a:lnTo>
                  <a:pt x="1016" y="524"/>
                </a:lnTo>
                <a:lnTo>
                  <a:pt x="1013" y="524"/>
                </a:lnTo>
                <a:lnTo>
                  <a:pt x="1009" y="521"/>
                </a:lnTo>
                <a:lnTo>
                  <a:pt x="1006" y="521"/>
                </a:lnTo>
                <a:lnTo>
                  <a:pt x="1006" y="517"/>
                </a:lnTo>
                <a:lnTo>
                  <a:pt x="1002" y="517"/>
                </a:lnTo>
                <a:lnTo>
                  <a:pt x="999" y="517"/>
                </a:lnTo>
                <a:lnTo>
                  <a:pt x="995" y="517"/>
                </a:lnTo>
                <a:lnTo>
                  <a:pt x="992" y="517"/>
                </a:lnTo>
                <a:lnTo>
                  <a:pt x="988" y="517"/>
                </a:lnTo>
                <a:lnTo>
                  <a:pt x="985" y="517"/>
                </a:lnTo>
                <a:lnTo>
                  <a:pt x="978" y="521"/>
                </a:lnTo>
                <a:lnTo>
                  <a:pt x="964" y="524"/>
                </a:lnTo>
                <a:lnTo>
                  <a:pt x="957" y="528"/>
                </a:lnTo>
                <a:lnTo>
                  <a:pt x="942" y="531"/>
                </a:lnTo>
                <a:lnTo>
                  <a:pt x="932" y="535"/>
                </a:lnTo>
                <a:lnTo>
                  <a:pt x="921" y="539"/>
                </a:lnTo>
                <a:lnTo>
                  <a:pt x="914" y="542"/>
                </a:lnTo>
                <a:lnTo>
                  <a:pt x="907" y="542"/>
                </a:lnTo>
                <a:lnTo>
                  <a:pt x="907" y="542"/>
                </a:lnTo>
                <a:lnTo>
                  <a:pt x="904" y="546"/>
                </a:lnTo>
                <a:lnTo>
                  <a:pt x="904" y="546"/>
                </a:lnTo>
                <a:lnTo>
                  <a:pt x="900" y="549"/>
                </a:lnTo>
                <a:lnTo>
                  <a:pt x="900" y="553"/>
                </a:lnTo>
                <a:lnTo>
                  <a:pt x="897" y="556"/>
                </a:lnTo>
                <a:lnTo>
                  <a:pt x="897" y="560"/>
                </a:lnTo>
                <a:lnTo>
                  <a:pt x="897" y="563"/>
                </a:lnTo>
                <a:lnTo>
                  <a:pt x="893" y="567"/>
                </a:lnTo>
                <a:lnTo>
                  <a:pt x="893" y="570"/>
                </a:lnTo>
                <a:lnTo>
                  <a:pt x="890" y="574"/>
                </a:lnTo>
                <a:lnTo>
                  <a:pt x="890" y="577"/>
                </a:lnTo>
                <a:lnTo>
                  <a:pt x="890" y="581"/>
                </a:lnTo>
                <a:lnTo>
                  <a:pt x="893" y="584"/>
                </a:lnTo>
                <a:lnTo>
                  <a:pt x="893" y="591"/>
                </a:lnTo>
                <a:lnTo>
                  <a:pt x="897" y="591"/>
                </a:lnTo>
                <a:lnTo>
                  <a:pt x="897" y="595"/>
                </a:lnTo>
                <a:lnTo>
                  <a:pt x="897" y="598"/>
                </a:lnTo>
                <a:lnTo>
                  <a:pt x="900" y="602"/>
                </a:lnTo>
                <a:lnTo>
                  <a:pt x="900" y="605"/>
                </a:lnTo>
                <a:lnTo>
                  <a:pt x="904" y="609"/>
                </a:lnTo>
                <a:lnTo>
                  <a:pt x="904" y="612"/>
                </a:lnTo>
                <a:lnTo>
                  <a:pt x="904" y="612"/>
                </a:lnTo>
                <a:lnTo>
                  <a:pt x="907" y="616"/>
                </a:lnTo>
                <a:lnTo>
                  <a:pt x="907" y="619"/>
                </a:lnTo>
                <a:lnTo>
                  <a:pt x="907" y="623"/>
                </a:lnTo>
                <a:lnTo>
                  <a:pt x="911" y="623"/>
                </a:lnTo>
                <a:lnTo>
                  <a:pt x="914" y="626"/>
                </a:lnTo>
                <a:lnTo>
                  <a:pt x="914" y="630"/>
                </a:lnTo>
                <a:lnTo>
                  <a:pt x="904" y="637"/>
                </a:lnTo>
                <a:lnTo>
                  <a:pt x="893" y="651"/>
                </a:lnTo>
                <a:lnTo>
                  <a:pt x="883" y="658"/>
                </a:lnTo>
                <a:lnTo>
                  <a:pt x="883" y="658"/>
                </a:lnTo>
                <a:lnTo>
                  <a:pt x="879" y="658"/>
                </a:lnTo>
                <a:lnTo>
                  <a:pt x="879" y="655"/>
                </a:lnTo>
                <a:lnTo>
                  <a:pt x="872" y="655"/>
                </a:lnTo>
                <a:lnTo>
                  <a:pt x="869" y="655"/>
                </a:lnTo>
                <a:lnTo>
                  <a:pt x="869" y="651"/>
                </a:lnTo>
                <a:lnTo>
                  <a:pt x="865" y="651"/>
                </a:lnTo>
                <a:lnTo>
                  <a:pt x="862" y="655"/>
                </a:lnTo>
                <a:lnTo>
                  <a:pt x="858" y="655"/>
                </a:lnTo>
                <a:lnTo>
                  <a:pt x="855" y="655"/>
                </a:lnTo>
                <a:lnTo>
                  <a:pt x="851" y="658"/>
                </a:lnTo>
                <a:lnTo>
                  <a:pt x="847" y="658"/>
                </a:lnTo>
                <a:lnTo>
                  <a:pt x="847" y="665"/>
                </a:lnTo>
                <a:lnTo>
                  <a:pt x="844" y="665"/>
                </a:lnTo>
                <a:lnTo>
                  <a:pt x="844" y="669"/>
                </a:lnTo>
                <a:lnTo>
                  <a:pt x="844" y="672"/>
                </a:lnTo>
                <a:lnTo>
                  <a:pt x="844" y="676"/>
                </a:lnTo>
                <a:lnTo>
                  <a:pt x="844" y="679"/>
                </a:lnTo>
                <a:lnTo>
                  <a:pt x="844" y="686"/>
                </a:lnTo>
                <a:lnTo>
                  <a:pt x="847" y="686"/>
                </a:lnTo>
                <a:lnTo>
                  <a:pt x="847" y="690"/>
                </a:lnTo>
                <a:lnTo>
                  <a:pt x="844" y="693"/>
                </a:lnTo>
                <a:lnTo>
                  <a:pt x="833" y="704"/>
                </a:lnTo>
                <a:lnTo>
                  <a:pt x="826" y="714"/>
                </a:lnTo>
                <a:lnTo>
                  <a:pt x="819" y="725"/>
                </a:lnTo>
                <a:lnTo>
                  <a:pt x="809" y="739"/>
                </a:lnTo>
                <a:lnTo>
                  <a:pt x="802" y="750"/>
                </a:lnTo>
                <a:lnTo>
                  <a:pt x="788" y="750"/>
                </a:lnTo>
                <a:lnTo>
                  <a:pt x="788" y="753"/>
                </a:lnTo>
                <a:lnTo>
                  <a:pt x="781" y="764"/>
                </a:lnTo>
                <a:lnTo>
                  <a:pt x="774" y="778"/>
                </a:lnTo>
                <a:lnTo>
                  <a:pt x="770" y="788"/>
                </a:lnTo>
                <a:lnTo>
                  <a:pt x="770" y="792"/>
                </a:lnTo>
                <a:lnTo>
                  <a:pt x="770" y="795"/>
                </a:lnTo>
                <a:lnTo>
                  <a:pt x="770" y="799"/>
                </a:lnTo>
                <a:lnTo>
                  <a:pt x="770" y="802"/>
                </a:lnTo>
                <a:lnTo>
                  <a:pt x="774" y="806"/>
                </a:lnTo>
                <a:lnTo>
                  <a:pt x="774" y="806"/>
                </a:lnTo>
                <a:lnTo>
                  <a:pt x="774" y="809"/>
                </a:lnTo>
                <a:lnTo>
                  <a:pt x="777" y="813"/>
                </a:lnTo>
                <a:lnTo>
                  <a:pt x="777" y="816"/>
                </a:lnTo>
                <a:lnTo>
                  <a:pt x="781" y="820"/>
                </a:lnTo>
                <a:lnTo>
                  <a:pt x="781" y="824"/>
                </a:lnTo>
                <a:lnTo>
                  <a:pt x="781" y="827"/>
                </a:lnTo>
                <a:lnTo>
                  <a:pt x="781" y="827"/>
                </a:lnTo>
                <a:lnTo>
                  <a:pt x="784" y="834"/>
                </a:lnTo>
                <a:lnTo>
                  <a:pt x="784" y="838"/>
                </a:lnTo>
                <a:lnTo>
                  <a:pt x="784" y="841"/>
                </a:lnTo>
                <a:lnTo>
                  <a:pt x="784" y="845"/>
                </a:lnTo>
                <a:lnTo>
                  <a:pt x="784" y="848"/>
                </a:lnTo>
                <a:lnTo>
                  <a:pt x="784" y="852"/>
                </a:lnTo>
                <a:lnTo>
                  <a:pt x="784" y="855"/>
                </a:lnTo>
                <a:lnTo>
                  <a:pt x="784" y="862"/>
                </a:lnTo>
                <a:lnTo>
                  <a:pt x="784" y="866"/>
                </a:lnTo>
                <a:lnTo>
                  <a:pt x="784" y="869"/>
                </a:lnTo>
                <a:lnTo>
                  <a:pt x="784" y="873"/>
                </a:lnTo>
                <a:lnTo>
                  <a:pt x="784" y="876"/>
                </a:lnTo>
                <a:lnTo>
                  <a:pt x="788" y="880"/>
                </a:lnTo>
                <a:lnTo>
                  <a:pt x="788" y="883"/>
                </a:lnTo>
                <a:lnTo>
                  <a:pt x="788" y="887"/>
                </a:lnTo>
                <a:lnTo>
                  <a:pt x="788" y="890"/>
                </a:lnTo>
                <a:lnTo>
                  <a:pt x="788" y="897"/>
                </a:lnTo>
                <a:lnTo>
                  <a:pt x="788" y="897"/>
                </a:lnTo>
                <a:lnTo>
                  <a:pt x="784" y="901"/>
                </a:lnTo>
                <a:lnTo>
                  <a:pt x="781" y="901"/>
                </a:lnTo>
                <a:lnTo>
                  <a:pt x="777" y="904"/>
                </a:lnTo>
                <a:lnTo>
                  <a:pt x="777" y="908"/>
                </a:lnTo>
                <a:lnTo>
                  <a:pt x="774" y="912"/>
                </a:lnTo>
                <a:lnTo>
                  <a:pt x="774" y="912"/>
                </a:lnTo>
                <a:lnTo>
                  <a:pt x="770" y="915"/>
                </a:lnTo>
                <a:lnTo>
                  <a:pt x="770" y="919"/>
                </a:lnTo>
                <a:lnTo>
                  <a:pt x="770" y="922"/>
                </a:lnTo>
                <a:lnTo>
                  <a:pt x="767" y="926"/>
                </a:lnTo>
                <a:lnTo>
                  <a:pt x="767" y="929"/>
                </a:lnTo>
                <a:lnTo>
                  <a:pt x="767" y="933"/>
                </a:lnTo>
                <a:lnTo>
                  <a:pt x="767" y="936"/>
                </a:lnTo>
                <a:lnTo>
                  <a:pt x="763" y="940"/>
                </a:lnTo>
                <a:lnTo>
                  <a:pt x="763" y="947"/>
                </a:lnTo>
                <a:lnTo>
                  <a:pt x="760" y="947"/>
                </a:lnTo>
                <a:lnTo>
                  <a:pt x="760" y="954"/>
                </a:lnTo>
                <a:lnTo>
                  <a:pt x="760" y="957"/>
                </a:lnTo>
                <a:lnTo>
                  <a:pt x="760" y="957"/>
                </a:lnTo>
                <a:lnTo>
                  <a:pt x="760" y="964"/>
                </a:lnTo>
                <a:lnTo>
                  <a:pt x="756" y="968"/>
                </a:lnTo>
                <a:lnTo>
                  <a:pt x="756" y="968"/>
                </a:lnTo>
                <a:lnTo>
                  <a:pt x="752" y="971"/>
                </a:lnTo>
                <a:lnTo>
                  <a:pt x="752" y="975"/>
                </a:lnTo>
                <a:lnTo>
                  <a:pt x="752" y="978"/>
                </a:lnTo>
                <a:lnTo>
                  <a:pt x="749" y="982"/>
                </a:lnTo>
                <a:lnTo>
                  <a:pt x="749" y="985"/>
                </a:lnTo>
                <a:lnTo>
                  <a:pt x="749" y="989"/>
                </a:lnTo>
                <a:lnTo>
                  <a:pt x="745" y="992"/>
                </a:lnTo>
                <a:lnTo>
                  <a:pt x="745" y="996"/>
                </a:lnTo>
                <a:lnTo>
                  <a:pt x="742" y="996"/>
                </a:lnTo>
                <a:lnTo>
                  <a:pt x="742" y="1003"/>
                </a:lnTo>
                <a:lnTo>
                  <a:pt x="742" y="1007"/>
                </a:lnTo>
                <a:lnTo>
                  <a:pt x="738" y="1010"/>
                </a:lnTo>
                <a:lnTo>
                  <a:pt x="738" y="1010"/>
                </a:lnTo>
                <a:lnTo>
                  <a:pt x="738" y="1014"/>
                </a:lnTo>
                <a:lnTo>
                  <a:pt x="724" y="1021"/>
                </a:lnTo>
                <a:lnTo>
                  <a:pt x="714" y="1024"/>
                </a:lnTo>
                <a:lnTo>
                  <a:pt x="703" y="1024"/>
                </a:lnTo>
                <a:lnTo>
                  <a:pt x="693" y="1028"/>
                </a:lnTo>
                <a:lnTo>
                  <a:pt x="679" y="1031"/>
                </a:lnTo>
                <a:lnTo>
                  <a:pt x="675" y="1031"/>
                </a:lnTo>
                <a:lnTo>
                  <a:pt x="668" y="1035"/>
                </a:lnTo>
                <a:lnTo>
                  <a:pt x="657" y="1021"/>
                </a:lnTo>
                <a:lnTo>
                  <a:pt x="647" y="1024"/>
                </a:lnTo>
                <a:lnTo>
                  <a:pt x="636" y="1024"/>
                </a:lnTo>
                <a:lnTo>
                  <a:pt x="626" y="1024"/>
                </a:lnTo>
                <a:lnTo>
                  <a:pt x="615" y="1024"/>
                </a:lnTo>
                <a:lnTo>
                  <a:pt x="612" y="1024"/>
                </a:lnTo>
                <a:lnTo>
                  <a:pt x="612" y="1028"/>
                </a:lnTo>
                <a:lnTo>
                  <a:pt x="608" y="1028"/>
                </a:lnTo>
                <a:lnTo>
                  <a:pt x="608" y="1031"/>
                </a:lnTo>
                <a:lnTo>
                  <a:pt x="605" y="1031"/>
                </a:lnTo>
                <a:lnTo>
                  <a:pt x="601" y="1035"/>
                </a:lnTo>
                <a:lnTo>
                  <a:pt x="601" y="1038"/>
                </a:lnTo>
                <a:lnTo>
                  <a:pt x="598" y="1038"/>
                </a:lnTo>
                <a:lnTo>
                  <a:pt x="594" y="1042"/>
                </a:lnTo>
                <a:lnTo>
                  <a:pt x="591" y="1042"/>
                </a:lnTo>
                <a:lnTo>
                  <a:pt x="584" y="1038"/>
                </a:lnTo>
                <a:lnTo>
                  <a:pt x="580" y="1038"/>
                </a:lnTo>
                <a:lnTo>
                  <a:pt x="577" y="1038"/>
                </a:lnTo>
                <a:lnTo>
                  <a:pt x="573" y="1038"/>
                </a:lnTo>
                <a:lnTo>
                  <a:pt x="570" y="1038"/>
                </a:lnTo>
                <a:lnTo>
                  <a:pt x="566" y="1035"/>
                </a:lnTo>
                <a:lnTo>
                  <a:pt x="562" y="1035"/>
                </a:lnTo>
                <a:lnTo>
                  <a:pt x="559" y="1031"/>
                </a:lnTo>
                <a:lnTo>
                  <a:pt x="555" y="1031"/>
                </a:lnTo>
                <a:lnTo>
                  <a:pt x="552" y="1031"/>
                </a:lnTo>
                <a:lnTo>
                  <a:pt x="548" y="1035"/>
                </a:lnTo>
                <a:lnTo>
                  <a:pt x="545" y="1038"/>
                </a:lnTo>
                <a:lnTo>
                  <a:pt x="545" y="1038"/>
                </a:lnTo>
                <a:lnTo>
                  <a:pt x="538" y="1035"/>
                </a:lnTo>
                <a:lnTo>
                  <a:pt x="538" y="1038"/>
                </a:lnTo>
                <a:lnTo>
                  <a:pt x="538" y="1042"/>
                </a:lnTo>
                <a:lnTo>
                  <a:pt x="538" y="1045"/>
                </a:lnTo>
                <a:lnTo>
                  <a:pt x="538" y="1049"/>
                </a:lnTo>
                <a:lnTo>
                  <a:pt x="538" y="1052"/>
                </a:lnTo>
                <a:lnTo>
                  <a:pt x="538" y="1056"/>
                </a:lnTo>
                <a:lnTo>
                  <a:pt x="538" y="1059"/>
                </a:lnTo>
                <a:lnTo>
                  <a:pt x="538" y="1063"/>
                </a:lnTo>
                <a:lnTo>
                  <a:pt x="534" y="1063"/>
                </a:lnTo>
                <a:lnTo>
                  <a:pt x="534" y="1066"/>
                </a:lnTo>
                <a:lnTo>
                  <a:pt x="538" y="1070"/>
                </a:lnTo>
                <a:lnTo>
                  <a:pt x="538" y="1073"/>
                </a:lnTo>
                <a:lnTo>
                  <a:pt x="538" y="1077"/>
                </a:lnTo>
                <a:lnTo>
                  <a:pt x="538" y="1077"/>
                </a:lnTo>
                <a:lnTo>
                  <a:pt x="538" y="1080"/>
                </a:lnTo>
                <a:lnTo>
                  <a:pt x="534" y="1084"/>
                </a:lnTo>
                <a:lnTo>
                  <a:pt x="534" y="1087"/>
                </a:lnTo>
                <a:lnTo>
                  <a:pt x="534" y="1091"/>
                </a:lnTo>
                <a:lnTo>
                  <a:pt x="531" y="1094"/>
                </a:lnTo>
                <a:lnTo>
                  <a:pt x="531" y="1094"/>
                </a:lnTo>
                <a:lnTo>
                  <a:pt x="531" y="1098"/>
                </a:lnTo>
                <a:lnTo>
                  <a:pt x="531" y="1102"/>
                </a:lnTo>
                <a:lnTo>
                  <a:pt x="531" y="1105"/>
                </a:lnTo>
                <a:lnTo>
                  <a:pt x="534" y="1109"/>
                </a:lnTo>
                <a:lnTo>
                  <a:pt x="534" y="1112"/>
                </a:lnTo>
                <a:lnTo>
                  <a:pt x="534" y="1116"/>
                </a:lnTo>
                <a:lnTo>
                  <a:pt x="534" y="1119"/>
                </a:lnTo>
                <a:lnTo>
                  <a:pt x="534" y="1119"/>
                </a:lnTo>
                <a:lnTo>
                  <a:pt x="531" y="1123"/>
                </a:lnTo>
                <a:lnTo>
                  <a:pt x="531" y="1123"/>
                </a:lnTo>
                <a:lnTo>
                  <a:pt x="527" y="1126"/>
                </a:lnTo>
                <a:lnTo>
                  <a:pt x="520" y="1126"/>
                </a:lnTo>
                <a:lnTo>
                  <a:pt x="520" y="1133"/>
                </a:lnTo>
                <a:lnTo>
                  <a:pt x="520" y="1133"/>
                </a:lnTo>
                <a:lnTo>
                  <a:pt x="527" y="1137"/>
                </a:lnTo>
                <a:lnTo>
                  <a:pt x="531" y="1137"/>
                </a:lnTo>
                <a:lnTo>
                  <a:pt x="531" y="1137"/>
                </a:lnTo>
                <a:lnTo>
                  <a:pt x="534" y="1140"/>
                </a:lnTo>
                <a:lnTo>
                  <a:pt x="534" y="1144"/>
                </a:lnTo>
                <a:lnTo>
                  <a:pt x="531" y="1147"/>
                </a:lnTo>
                <a:lnTo>
                  <a:pt x="531" y="1151"/>
                </a:lnTo>
                <a:lnTo>
                  <a:pt x="531" y="1154"/>
                </a:lnTo>
                <a:lnTo>
                  <a:pt x="531" y="1158"/>
                </a:lnTo>
                <a:lnTo>
                  <a:pt x="527" y="1158"/>
                </a:lnTo>
                <a:lnTo>
                  <a:pt x="527" y="1161"/>
                </a:lnTo>
                <a:lnTo>
                  <a:pt x="524" y="1165"/>
                </a:lnTo>
                <a:lnTo>
                  <a:pt x="520" y="1168"/>
                </a:lnTo>
                <a:lnTo>
                  <a:pt x="520" y="1172"/>
                </a:lnTo>
                <a:lnTo>
                  <a:pt x="520" y="1175"/>
                </a:lnTo>
                <a:lnTo>
                  <a:pt x="520" y="1179"/>
                </a:lnTo>
                <a:lnTo>
                  <a:pt x="520" y="1186"/>
                </a:lnTo>
                <a:lnTo>
                  <a:pt x="524" y="1189"/>
                </a:lnTo>
                <a:lnTo>
                  <a:pt x="527" y="1189"/>
                </a:lnTo>
                <a:lnTo>
                  <a:pt x="527" y="1193"/>
                </a:lnTo>
                <a:lnTo>
                  <a:pt x="527" y="1197"/>
                </a:lnTo>
                <a:lnTo>
                  <a:pt x="527" y="1200"/>
                </a:lnTo>
                <a:lnTo>
                  <a:pt x="520" y="1200"/>
                </a:lnTo>
                <a:lnTo>
                  <a:pt x="517" y="1204"/>
                </a:lnTo>
                <a:lnTo>
                  <a:pt x="517" y="1204"/>
                </a:lnTo>
                <a:lnTo>
                  <a:pt x="513" y="1207"/>
                </a:lnTo>
                <a:lnTo>
                  <a:pt x="510" y="1207"/>
                </a:lnTo>
                <a:lnTo>
                  <a:pt x="510" y="1211"/>
                </a:lnTo>
                <a:lnTo>
                  <a:pt x="510" y="1211"/>
                </a:lnTo>
                <a:lnTo>
                  <a:pt x="506" y="1214"/>
                </a:lnTo>
                <a:lnTo>
                  <a:pt x="506" y="1218"/>
                </a:lnTo>
                <a:lnTo>
                  <a:pt x="506" y="1221"/>
                </a:lnTo>
                <a:lnTo>
                  <a:pt x="510" y="1225"/>
                </a:lnTo>
                <a:lnTo>
                  <a:pt x="506" y="1225"/>
                </a:lnTo>
                <a:lnTo>
                  <a:pt x="144" y="1228"/>
                </a:lnTo>
                <a:lnTo>
                  <a:pt x="147" y="1225"/>
                </a:lnTo>
                <a:lnTo>
                  <a:pt x="151" y="1214"/>
                </a:lnTo>
                <a:lnTo>
                  <a:pt x="158" y="1207"/>
                </a:lnTo>
                <a:lnTo>
                  <a:pt x="158" y="1197"/>
                </a:lnTo>
                <a:lnTo>
                  <a:pt x="161" y="1193"/>
                </a:lnTo>
                <a:lnTo>
                  <a:pt x="161" y="1186"/>
                </a:lnTo>
                <a:lnTo>
                  <a:pt x="168" y="1172"/>
                </a:lnTo>
                <a:lnTo>
                  <a:pt x="172" y="1161"/>
                </a:lnTo>
                <a:lnTo>
                  <a:pt x="179" y="1151"/>
                </a:lnTo>
                <a:lnTo>
                  <a:pt x="179" y="1147"/>
                </a:lnTo>
                <a:lnTo>
                  <a:pt x="179" y="1140"/>
                </a:lnTo>
                <a:lnTo>
                  <a:pt x="172" y="1144"/>
                </a:lnTo>
                <a:lnTo>
                  <a:pt x="168" y="1144"/>
                </a:lnTo>
                <a:lnTo>
                  <a:pt x="161" y="1144"/>
                </a:lnTo>
                <a:lnTo>
                  <a:pt x="154" y="1137"/>
                </a:lnTo>
                <a:lnTo>
                  <a:pt x="158" y="1133"/>
                </a:lnTo>
                <a:lnTo>
                  <a:pt x="161" y="1126"/>
                </a:lnTo>
                <a:lnTo>
                  <a:pt x="151" y="1126"/>
                </a:lnTo>
                <a:lnTo>
                  <a:pt x="147" y="1112"/>
                </a:lnTo>
                <a:lnTo>
                  <a:pt x="147" y="1105"/>
                </a:lnTo>
                <a:lnTo>
                  <a:pt x="147" y="1105"/>
                </a:lnTo>
                <a:lnTo>
                  <a:pt x="151" y="1102"/>
                </a:lnTo>
                <a:lnTo>
                  <a:pt x="151" y="1098"/>
                </a:lnTo>
                <a:lnTo>
                  <a:pt x="154" y="1091"/>
                </a:lnTo>
                <a:lnTo>
                  <a:pt x="165" y="1084"/>
                </a:lnTo>
                <a:lnTo>
                  <a:pt x="168" y="1084"/>
                </a:lnTo>
                <a:lnTo>
                  <a:pt x="168" y="1080"/>
                </a:lnTo>
                <a:lnTo>
                  <a:pt x="165" y="1077"/>
                </a:lnTo>
                <a:lnTo>
                  <a:pt x="161" y="1070"/>
                </a:lnTo>
                <a:lnTo>
                  <a:pt x="161" y="1056"/>
                </a:lnTo>
                <a:lnTo>
                  <a:pt x="172" y="1049"/>
                </a:lnTo>
                <a:lnTo>
                  <a:pt x="168" y="1045"/>
                </a:lnTo>
                <a:lnTo>
                  <a:pt x="168" y="1042"/>
                </a:lnTo>
                <a:lnTo>
                  <a:pt x="151" y="1038"/>
                </a:lnTo>
                <a:lnTo>
                  <a:pt x="147" y="1031"/>
                </a:lnTo>
                <a:lnTo>
                  <a:pt x="144" y="1028"/>
                </a:lnTo>
                <a:lnTo>
                  <a:pt x="133" y="1028"/>
                </a:lnTo>
                <a:lnTo>
                  <a:pt x="123" y="1031"/>
                </a:lnTo>
                <a:lnTo>
                  <a:pt x="109" y="1031"/>
                </a:lnTo>
                <a:lnTo>
                  <a:pt x="95" y="1031"/>
                </a:lnTo>
                <a:lnTo>
                  <a:pt x="88" y="1031"/>
                </a:lnTo>
                <a:lnTo>
                  <a:pt x="77" y="1028"/>
                </a:lnTo>
                <a:lnTo>
                  <a:pt x="73" y="1028"/>
                </a:lnTo>
                <a:lnTo>
                  <a:pt x="70" y="1028"/>
                </a:lnTo>
                <a:lnTo>
                  <a:pt x="59" y="1021"/>
                </a:lnTo>
                <a:lnTo>
                  <a:pt x="52" y="1017"/>
                </a:lnTo>
                <a:lnTo>
                  <a:pt x="49" y="1014"/>
                </a:lnTo>
                <a:lnTo>
                  <a:pt x="42" y="1010"/>
                </a:lnTo>
                <a:lnTo>
                  <a:pt x="38" y="1007"/>
                </a:lnTo>
                <a:lnTo>
                  <a:pt x="42" y="1003"/>
                </a:lnTo>
                <a:lnTo>
                  <a:pt x="38" y="996"/>
                </a:lnTo>
                <a:lnTo>
                  <a:pt x="35" y="996"/>
                </a:lnTo>
                <a:lnTo>
                  <a:pt x="31" y="992"/>
                </a:lnTo>
                <a:lnTo>
                  <a:pt x="21" y="992"/>
                </a:lnTo>
                <a:lnTo>
                  <a:pt x="17" y="992"/>
                </a:lnTo>
                <a:lnTo>
                  <a:pt x="10" y="989"/>
                </a:lnTo>
                <a:lnTo>
                  <a:pt x="10" y="982"/>
                </a:lnTo>
                <a:lnTo>
                  <a:pt x="3" y="978"/>
                </a:lnTo>
                <a:lnTo>
                  <a:pt x="3" y="971"/>
                </a:lnTo>
                <a:lnTo>
                  <a:pt x="10" y="957"/>
                </a:lnTo>
                <a:lnTo>
                  <a:pt x="10" y="954"/>
                </a:lnTo>
                <a:lnTo>
                  <a:pt x="3" y="947"/>
                </a:lnTo>
                <a:lnTo>
                  <a:pt x="3" y="936"/>
                </a:lnTo>
                <a:lnTo>
                  <a:pt x="10" y="933"/>
                </a:lnTo>
                <a:lnTo>
                  <a:pt x="10" y="933"/>
                </a:lnTo>
                <a:lnTo>
                  <a:pt x="3" y="926"/>
                </a:lnTo>
                <a:lnTo>
                  <a:pt x="10" y="919"/>
                </a:lnTo>
                <a:lnTo>
                  <a:pt x="3" y="912"/>
                </a:lnTo>
                <a:lnTo>
                  <a:pt x="0" y="908"/>
                </a:lnTo>
                <a:lnTo>
                  <a:pt x="0" y="897"/>
                </a:lnTo>
                <a:lnTo>
                  <a:pt x="3" y="887"/>
                </a:lnTo>
                <a:lnTo>
                  <a:pt x="3" y="880"/>
                </a:lnTo>
                <a:lnTo>
                  <a:pt x="3" y="869"/>
                </a:lnTo>
                <a:lnTo>
                  <a:pt x="7" y="845"/>
                </a:lnTo>
                <a:lnTo>
                  <a:pt x="14" y="841"/>
                </a:lnTo>
                <a:lnTo>
                  <a:pt x="45" y="841"/>
                </a:lnTo>
                <a:lnTo>
                  <a:pt x="52" y="845"/>
                </a:lnTo>
                <a:lnTo>
                  <a:pt x="56" y="845"/>
                </a:lnTo>
                <a:lnTo>
                  <a:pt x="70" y="841"/>
                </a:lnTo>
                <a:lnTo>
                  <a:pt x="77" y="838"/>
                </a:lnTo>
                <a:lnTo>
                  <a:pt x="77" y="834"/>
                </a:lnTo>
                <a:lnTo>
                  <a:pt x="88" y="831"/>
                </a:lnTo>
                <a:lnTo>
                  <a:pt x="91" y="834"/>
                </a:lnTo>
                <a:lnTo>
                  <a:pt x="91" y="834"/>
                </a:lnTo>
                <a:lnTo>
                  <a:pt x="109" y="750"/>
                </a:lnTo>
                <a:lnTo>
                  <a:pt x="130" y="630"/>
                </a:lnTo>
                <a:lnTo>
                  <a:pt x="126" y="623"/>
                </a:lnTo>
                <a:lnTo>
                  <a:pt x="137" y="619"/>
                </a:lnTo>
                <a:lnTo>
                  <a:pt x="137" y="616"/>
                </a:lnTo>
                <a:lnTo>
                  <a:pt x="126" y="612"/>
                </a:lnTo>
                <a:lnTo>
                  <a:pt x="116" y="605"/>
                </a:lnTo>
                <a:lnTo>
                  <a:pt x="112" y="609"/>
                </a:lnTo>
                <a:lnTo>
                  <a:pt x="112" y="612"/>
                </a:lnTo>
                <a:lnTo>
                  <a:pt x="105" y="612"/>
                </a:lnTo>
                <a:lnTo>
                  <a:pt x="105" y="612"/>
                </a:lnTo>
                <a:lnTo>
                  <a:pt x="102" y="616"/>
                </a:lnTo>
                <a:lnTo>
                  <a:pt x="95" y="609"/>
                </a:lnTo>
                <a:lnTo>
                  <a:pt x="91" y="609"/>
                </a:lnTo>
                <a:lnTo>
                  <a:pt x="88" y="605"/>
                </a:lnTo>
                <a:lnTo>
                  <a:pt x="88" y="598"/>
                </a:lnTo>
                <a:lnTo>
                  <a:pt x="84" y="584"/>
                </a:lnTo>
                <a:lnTo>
                  <a:pt x="73" y="581"/>
                </a:lnTo>
                <a:lnTo>
                  <a:pt x="77" y="577"/>
                </a:lnTo>
                <a:lnTo>
                  <a:pt x="80" y="563"/>
                </a:lnTo>
                <a:lnTo>
                  <a:pt x="73" y="556"/>
                </a:lnTo>
                <a:lnTo>
                  <a:pt x="70" y="553"/>
                </a:lnTo>
                <a:lnTo>
                  <a:pt x="73" y="546"/>
                </a:lnTo>
                <a:lnTo>
                  <a:pt x="66" y="539"/>
                </a:lnTo>
                <a:lnTo>
                  <a:pt x="70" y="535"/>
                </a:lnTo>
                <a:lnTo>
                  <a:pt x="70" y="531"/>
                </a:lnTo>
                <a:lnTo>
                  <a:pt x="63" y="528"/>
                </a:lnTo>
                <a:lnTo>
                  <a:pt x="56" y="521"/>
                </a:lnTo>
                <a:lnTo>
                  <a:pt x="80" y="496"/>
                </a:lnTo>
                <a:lnTo>
                  <a:pt x="84" y="489"/>
                </a:lnTo>
                <a:lnTo>
                  <a:pt x="88" y="468"/>
                </a:lnTo>
                <a:lnTo>
                  <a:pt x="80" y="461"/>
                </a:lnTo>
                <a:lnTo>
                  <a:pt x="77" y="451"/>
                </a:lnTo>
                <a:lnTo>
                  <a:pt x="70" y="444"/>
                </a:lnTo>
                <a:lnTo>
                  <a:pt x="77" y="426"/>
                </a:lnTo>
                <a:lnTo>
                  <a:pt x="77" y="412"/>
                </a:lnTo>
                <a:lnTo>
                  <a:pt x="77" y="401"/>
                </a:lnTo>
                <a:lnTo>
                  <a:pt x="70" y="401"/>
                </a:lnTo>
                <a:lnTo>
                  <a:pt x="70" y="394"/>
                </a:lnTo>
                <a:lnTo>
                  <a:pt x="77" y="387"/>
                </a:lnTo>
                <a:lnTo>
                  <a:pt x="95" y="377"/>
                </a:lnTo>
                <a:lnTo>
                  <a:pt x="112" y="373"/>
                </a:lnTo>
                <a:lnTo>
                  <a:pt x="130" y="373"/>
                </a:lnTo>
                <a:lnTo>
                  <a:pt x="151" y="370"/>
                </a:lnTo>
                <a:lnTo>
                  <a:pt x="161" y="366"/>
                </a:lnTo>
                <a:lnTo>
                  <a:pt x="179" y="363"/>
                </a:lnTo>
                <a:lnTo>
                  <a:pt x="183" y="349"/>
                </a:lnTo>
                <a:lnTo>
                  <a:pt x="190" y="334"/>
                </a:lnTo>
                <a:lnTo>
                  <a:pt x="197" y="324"/>
                </a:lnTo>
                <a:lnTo>
                  <a:pt x="190" y="317"/>
                </a:lnTo>
                <a:lnTo>
                  <a:pt x="186" y="299"/>
                </a:lnTo>
                <a:lnTo>
                  <a:pt x="183" y="264"/>
                </a:lnTo>
                <a:lnTo>
                  <a:pt x="179" y="243"/>
                </a:lnTo>
                <a:lnTo>
                  <a:pt x="168" y="229"/>
                </a:lnTo>
                <a:lnTo>
                  <a:pt x="158" y="215"/>
                </a:lnTo>
                <a:lnTo>
                  <a:pt x="140" y="204"/>
                </a:lnTo>
                <a:lnTo>
                  <a:pt x="126" y="190"/>
                </a:lnTo>
                <a:lnTo>
                  <a:pt x="126" y="173"/>
                </a:lnTo>
                <a:lnTo>
                  <a:pt x="126" y="151"/>
                </a:lnTo>
                <a:lnTo>
                  <a:pt x="130" y="137"/>
                </a:lnTo>
                <a:lnTo>
                  <a:pt x="140" y="127"/>
                </a:lnTo>
                <a:lnTo>
                  <a:pt x="183" y="78"/>
                </a:lnTo>
                <a:lnTo>
                  <a:pt x="295" y="78"/>
                </a:lnTo>
                <a:lnTo>
                  <a:pt x="295" y="56"/>
                </a:lnTo>
                <a:lnTo>
                  <a:pt x="334" y="60"/>
                </a:lnTo>
                <a:lnTo>
                  <a:pt x="337" y="56"/>
                </a:lnTo>
                <a:lnTo>
                  <a:pt x="369" y="74"/>
                </a:lnTo>
                <a:lnTo>
                  <a:pt x="380" y="78"/>
                </a:lnTo>
                <a:lnTo>
                  <a:pt x="475" y="78"/>
                </a:lnTo>
                <a:lnTo>
                  <a:pt x="482" y="56"/>
                </a:lnTo>
                <a:lnTo>
                  <a:pt x="531" y="46"/>
                </a:lnTo>
                <a:lnTo>
                  <a:pt x="555" y="42"/>
                </a:lnTo>
                <a:lnTo>
                  <a:pt x="584" y="74"/>
                </a:lnTo>
                <a:lnTo>
                  <a:pt x="724" y="74"/>
                </a:lnTo>
                <a:lnTo>
                  <a:pt x="742" y="74"/>
                </a:lnTo>
                <a:lnTo>
                  <a:pt x="745" y="74"/>
                </a:lnTo>
                <a:lnTo>
                  <a:pt x="795" y="71"/>
                </a:lnTo>
                <a:lnTo>
                  <a:pt x="883" y="53"/>
                </a:lnTo>
                <a:lnTo>
                  <a:pt x="999" y="25"/>
                </a:lnTo>
                <a:lnTo>
                  <a:pt x="1062" y="18"/>
                </a:lnTo>
                <a:lnTo>
                  <a:pt x="1213" y="4"/>
                </a:lnTo>
                <a:lnTo>
                  <a:pt x="1231" y="0"/>
                </a:lnTo>
                <a:lnTo>
                  <a:pt x="1231" y="7"/>
                </a:lnTo>
                <a:lnTo>
                  <a:pt x="1231" y="18"/>
                </a:lnTo>
                <a:lnTo>
                  <a:pt x="1234" y="32"/>
                </a:lnTo>
                <a:lnTo>
                  <a:pt x="1234" y="42"/>
                </a:lnTo>
                <a:lnTo>
                  <a:pt x="1231" y="46"/>
                </a:lnTo>
                <a:lnTo>
                  <a:pt x="1231" y="46"/>
                </a:lnTo>
                <a:lnTo>
                  <a:pt x="1227" y="49"/>
                </a:lnTo>
                <a:lnTo>
                  <a:pt x="1227" y="53"/>
                </a:lnTo>
                <a:lnTo>
                  <a:pt x="1227" y="56"/>
                </a:lnTo>
                <a:lnTo>
                  <a:pt x="1224" y="60"/>
                </a:lnTo>
                <a:lnTo>
                  <a:pt x="1220" y="60"/>
                </a:lnTo>
                <a:lnTo>
                  <a:pt x="1220" y="63"/>
                </a:lnTo>
                <a:lnTo>
                  <a:pt x="1220" y="71"/>
                </a:lnTo>
                <a:lnTo>
                  <a:pt x="1217" y="74"/>
                </a:lnTo>
                <a:lnTo>
                  <a:pt x="1217" y="78"/>
                </a:lnTo>
                <a:lnTo>
                  <a:pt x="1217" y="78"/>
                </a:lnTo>
                <a:lnTo>
                  <a:pt x="1213" y="81"/>
                </a:lnTo>
                <a:lnTo>
                  <a:pt x="1213" y="85"/>
                </a:lnTo>
                <a:lnTo>
                  <a:pt x="1210" y="88"/>
                </a:lnTo>
                <a:lnTo>
                  <a:pt x="1210" y="92"/>
                </a:lnTo>
                <a:lnTo>
                  <a:pt x="1210" y="92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" name="Freeform 8"/>
          <p:cNvSpPr>
            <a:spLocks/>
          </p:cNvSpPr>
          <p:nvPr/>
        </p:nvSpPr>
        <p:spPr bwMode="auto">
          <a:xfrm>
            <a:off x="5672138" y="3776663"/>
            <a:ext cx="1189038" cy="1373188"/>
          </a:xfrm>
          <a:custGeom>
            <a:avLst/>
            <a:gdLst>
              <a:gd name="T0" fmla="*/ 746 w 749"/>
              <a:gd name="T1" fmla="*/ 116 h 865"/>
              <a:gd name="T2" fmla="*/ 746 w 749"/>
              <a:gd name="T3" fmla="*/ 144 h 865"/>
              <a:gd name="T4" fmla="*/ 749 w 749"/>
              <a:gd name="T5" fmla="*/ 154 h 865"/>
              <a:gd name="T6" fmla="*/ 746 w 749"/>
              <a:gd name="T7" fmla="*/ 179 h 865"/>
              <a:gd name="T8" fmla="*/ 742 w 749"/>
              <a:gd name="T9" fmla="*/ 204 h 865"/>
              <a:gd name="T10" fmla="*/ 728 w 749"/>
              <a:gd name="T11" fmla="*/ 221 h 865"/>
              <a:gd name="T12" fmla="*/ 725 w 749"/>
              <a:gd name="T13" fmla="*/ 246 h 865"/>
              <a:gd name="T14" fmla="*/ 718 w 749"/>
              <a:gd name="T15" fmla="*/ 267 h 865"/>
              <a:gd name="T16" fmla="*/ 718 w 749"/>
              <a:gd name="T17" fmla="*/ 292 h 865"/>
              <a:gd name="T18" fmla="*/ 725 w 749"/>
              <a:gd name="T19" fmla="*/ 316 h 865"/>
              <a:gd name="T20" fmla="*/ 732 w 749"/>
              <a:gd name="T21" fmla="*/ 341 h 865"/>
              <a:gd name="T22" fmla="*/ 742 w 749"/>
              <a:gd name="T23" fmla="*/ 359 h 865"/>
              <a:gd name="T24" fmla="*/ 742 w 749"/>
              <a:gd name="T25" fmla="*/ 380 h 865"/>
              <a:gd name="T26" fmla="*/ 732 w 749"/>
              <a:gd name="T27" fmla="*/ 401 h 865"/>
              <a:gd name="T28" fmla="*/ 728 w 749"/>
              <a:gd name="T29" fmla="*/ 429 h 865"/>
              <a:gd name="T30" fmla="*/ 725 w 749"/>
              <a:gd name="T31" fmla="*/ 454 h 865"/>
              <a:gd name="T32" fmla="*/ 721 w 749"/>
              <a:gd name="T33" fmla="*/ 468 h 865"/>
              <a:gd name="T34" fmla="*/ 714 w 749"/>
              <a:gd name="T35" fmla="*/ 496 h 865"/>
              <a:gd name="T36" fmla="*/ 714 w 749"/>
              <a:gd name="T37" fmla="*/ 506 h 865"/>
              <a:gd name="T38" fmla="*/ 711 w 749"/>
              <a:gd name="T39" fmla="*/ 538 h 865"/>
              <a:gd name="T40" fmla="*/ 704 w 749"/>
              <a:gd name="T41" fmla="*/ 563 h 865"/>
              <a:gd name="T42" fmla="*/ 707 w 749"/>
              <a:gd name="T43" fmla="*/ 577 h 865"/>
              <a:gd name="T44" fmla="*/ 714 w 749"/>
              <a:gd name="T45" fmla="*/ 601 h 865"/>
              <a:gd name="T46" fmla="*/ 728 w 749"/>
              <a:gd name="T47" fmla="*/ 615 h 865"/>
              <a:gd name="T48" fmla="*/ 739 w 749"/>
              <a:gd name="T49" fmla="*/ 640 h 865"/>
              <a:gd name="T50" fmla="*/ 735 w 749"/>
              <a:gd name="T51" fmla="*/ 668 h 865"/>
              <a:gd name="T52" fmla="*/ 732 w 749"/>
              <a:gd name="T53" fmla="*/ 696 h 865"/>
              <a:gd name="T54" fmla="*/ 584 w 749"/>
              <a:gd name="T55" fmla="*/ 707 h 865"/>
              <a:gd name="T56" fmla="*/ 549 w 749"/>
              <a:gd name="T57" fmla="*/ 795 h 865"/>
              <a:gd name="T58" fmla="*/ 514 w 749"/>
              <a:gd name="T59" fmla="*/ 858 h 865"/>
              <a:gd name="T60" fmla="*/ 419 w 749"/>
              <a:gd name="T61" fmla="*/ 809 h 865"/>
              <a:gd name="T62" fmla="*/ 320 w 749"/>
              <a:gd name="T63" fmla="*/ 788 h 865"/>
              <a:gd name="T64" fmla="*/ 271 w 749"/>
              <a:gd name="T65" fmla="*/ 781 h 865"/>
              <a:gd name="T66" fmla="*/ 232 w 749"/>
              <a:gd name="T67" fmla="*/ 753 h 865"/>
              <a:gd name="T68" fmla="*/ 169 w 749"/>
              <a:gd name="T69" fmla="*/ 728 h 865"/>
              <a:gd name="T70" fmla="*/ 17 w 749"/>
              <a:gd name="T71" fmla="*/ 693 h 865"/>
              <a:gd name="T72" fmla="*/ 21 w 749"/>
              <a:gd name="T73" fmla="*/ 651 h 865"/>
              <a:gd name="T74" fmla="*/ 21 w 749"/>
              <a:gd name="T75" fmla="*/ 626 h 865"/>
              <a:gd name="T76" fmla="*/ 17 w 749"/>
              <a:gd name="T77" fmla="*/ 601 h 865"/>
              <a:gd name="T78" fmla="*/ 17 w 749"/>
              <a:gd name="T79" fmla="*/ 524 h 865"/>
              <a:gd name="T80" fmla="*/ 17 w 749"/>
              <a:gd name="T81" fmla="*/ 471 h 865"/>
              <a:gd name="T82" fmla="*/ 14 w 749"/>
              <a:gd name="T83" fmla="*/ 394 h 865"/>
              <a:gd name="T84" fmla="*/ 14 w 749"/>
              <a:gd name="T85" fmla="*/ 313 h 865"/>
              <a:gd name="T86" fmla="*/ 10 w 749"/>
              <a:gd name="T87" fmla="*/ 264 h 865"/>
              <a:gd name="T88" fmla="*/ 7 w 749"/>
              <a:gd name="T89" fmla="*/ 250 h 865"/>
              <a:gd name="T90" fmla="*/ 10 w 749"/>
              <a:gd name="T91" fmla="*/ 221 h 865"/>
              <a:gd name="T92" fmla="*/ 21 w 749"/>
              <a:gd name="T93" fmla="*/ 200 h 865"/>
              <a:gd name="T94" fmla="*/ 32 w 749"/>
              <a:gd name="T95" fmla="*/ 179 h 865"/>
              <a:gd name="T96" fmla="*/ 7 w 749"/>
              <a:gd name="T97" fmla="*/ 116 h 865"/>
              <a:gd name="T98" fmla="*/ 88 w 749"/>
              <a:gd name="T99" fmla="*/ 98 h 865"/>
              <a:gd name="T100" fmla="*/ 151 w 749"/>
              <a:gd name="T101" fmla="*/ 116 h 865"/>
              <a:gd name="T102" fmla="*/ 204 w 749"/>
              <a:gd name="T103" fmla="*/ 140 h 865"/>
              <a:gd name="T104" fmla="*/ 250 w 749"/>
              <a:gd name="T105" fmla="*/ 172 h 865"/>
              <a:gd name="T106" fmla="*/ 327 w 749"/>
              <a:gd name="T107" fmla="*/ 186 h 865"/>
              <a:gd name="T108" fmla="*/ 359 w 749"/>
              <a:gd name="T109" fmla="*/ 172 h 865"/>
              <a:gd name="T110" fmla="*/ 380 w 749"/>
              <a:gd name="T111" fmla="*/ 172 h 865"/>
              <a:gd name="T112" fmla="*/ 390 w 749"/>
              <a:gd name="T113" fmla="*/ 137 h 865"/>
              <a:gd name="T114" fmla="*/ 387 w 749"/>
              <a:gd name="T115" fmla="*/ 56 h 865"/>
              <a:gd name="T116" fmla="*/ 373 w 749"/>
              <a:gd name="T117" fmla="*/ 3 h 865"/>
              <a:gd name="T118" fmla="*/ 742 w 749"/>
              <a:gd name="T119" fmla="*/ 10 h 865"/>
              <a:gd name="T120" fmla="*/ 746 w 749"/>
              <a:gd name="T121" fmla="*/ 35 h 865"/>
              <a:gd name="T122" fmla="*/ 739 w 749"/>
              <a:gd name="T123" fmla="*/ 59 h 865"/>
              <a:gd name="T124" fmla="*/ 742 w 749"/>
              <a:gd name="T125" fmla="*/ 74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49" h="865">
                <a:moveTo>
                  <a:pt x="742" y="95"/>
                </a:moveTo>
                <a:lnTo>
                  <a:pt x="742" y="98"/>
                </a:lnTo>
                <a:lnTo>
                  <a:pt x="742" y="98"/>
                </a:lnTo>
                <a:lnTo>
                  <a:pt x="742" y="102"/>
                </a:lnTo>
                <a:lnTo>
                  <a:pt x="746" y="105"/>
                </a:lnTo>
                <a:lnTo>
                  <a:pt x="746" y="112"/>
                </a:lnTo>
                <a:lnTo>
                  <a:pt x="746" y="116"/>
                </a:lnTo>
                <a:lnTo>
                  <a:pt x="746" y="119"/>
                </a:lnTo>
                <a:lnTo>
                  <a:pt x="746" y="123"/>
                </a:lnTo>
                <a:lnTo>
                  <a:pt x="746" y="126"/>
                </a:lnTo>
                <a:lnTo>
                  <a:pt x="746" y="130"/>
                </a:lnTo>
                <a:lnTo>
                  <a:pt x="746" y="133"/>
                </a:lnTo>
                <a:lnTo>
                  <a:pt x="746" y="140"/>
                </a:lnTo>
                <a:lnTo>
                  <a:pt x="746" y="144"/>
                </a:lnTo>
                <a:lnTo>
                  <a:pt x="746" y="147"/>
                </a:lnTo>
                <a:lnTo>
                  <a:pt x="746" y="151"/>
                </a:lnTo>
                <a:lnTo>
                  <a:pt x="746" y="151"/>
                </a:lnTo>
                <a:lnTo>
                  <a:pt x="746" y="151"/>
                </a:lnTo>
                <a:lnTo>
                  <a:pt x="746" y="151"/>
                </a:lnTo>
                <a:lnTo>
                  <a:pt x="746" y="154"/>
                </a:lnTo>
                <a:lnTo>
                  <a:pt x="749" y="154"/>
                </a:lnTo>
                <a:lnTo>
                  <a:pt x="749" y="158"/>
                </a:lnTo>
                <a:lnTo>
                  <a:pt x="749" y="162"/>
                </a:lnTo>
                <a:lnTo>
                  <a:pt x="749" y="169"/>
                </a:lnTo>
                <a:lnTo>
                  <a:pt x="749" y="172"/>
                </a:lnTo>
                <a:lnTo>
                  <a:pt x="746" y="172"/>
                </a:lnTo>
                <a:lnTo>
                  <a:pt x="746" y="176"/>
                </a:lnTo>
                <a:lnTo>
                  <a:pt x="746" y="179"/>
                </a:lnTo>
                <a:lnTo>
                  <a:pt x="746" y="186"/>
                </a:lnTo>
                <a:lnTo>
                  <a:pt x="746" y="186"/>
                </a:lnTo>
                <a:lnTo>
                  <a:pt x="746" y="186"/>
                </a:lnTo>
                <a:lnTo>
                  <a:pt x="746" y="193"/>
                </a:lnTo>
                <a:lnTo>
                  <a:pt x="746" y="197"/>
                </a:lnTo>
                <a:lnTo>
                  <a:pt x="742" y="200"/>
                </a:lnTo>
                <a:lnTo>
                  <a:pt x="742" y="204"/>
                </a:lnTo>
                <a:lnTo>
                  <a:pt x="742" y="207"/>
                </a:lnTo>
                <a:lnTo>
                  <a:pt x="739" y="207"/>
                </a:lnTo>
                <a:lnTo>
                  <a:pt x="735" y="211"/>
                </a:lnTo>
                <a:lnTo>
                  <a:pt x="732" y="211"/>
                </a:lnTo>
                <a:lnTo>
                  <a:pt x="732" y="214"/>
                </a:lnTo>
                <a:lnTo>
                  <a:pt x="728" y="214"/>
                </a:lnTo>
                <a:lnTo>
                  <a:pt x="728" y="221"/>
                </a:lnTo>
                <a:lnTo>
                  <a:pt x="725" y="221"/>
                </a:lnTo>
                <a:lnTo>
                  <a:pt x="725" y="225"/>
                </a:lnTo>
                <a:lnTo>
                  <a:pt x="725" y="228"/>
                </a:lnTo>
                <a:lnTo>
                  <a:pt x="725" y="232"/>
                </a:lnTo>
                <a:lnTo>
                  <a:pt x="725" y="235"/>
                </a:lnTo>
                <a:lnTo>
                  <a:pt x="725" y="242"/>
                </a:lnTo>
                <a:lnTo>
                  <a:pt x="725" y="246"/>
                </a:lnTo>
                <a:lnTo>
                  <a:pt x="725" y="250"/>
                </a:lnTo>
                <a:lnTo>
                  <a:pt x="725" y="253"/>
                </a:lnTo>
                <a:lnTo>
                  <a:pt x="725" y="257"/>
                </a:lnTo>
                <a:lnTo>
                  <a:pt x="721" y="260"/>
                </a:lnTo>
                <a:lnTo>
                  <a:pt x="721" y="264"/>
                </a:lnTo>
                <a:lnTo>
                  <a:pt x="718" y="264"/>
                </a:lnTo>
                <a:lnTo>
                  <a:pt x="718" y="267"/>
                </a:lnTo>
                <a:lnTo>
                  <a:pt x="718" y="267"/>
                </a:lnTo>
                <a:lnTo>
                  <a:pt x="714" y="271"/>
                </a:lnTo>
                <a:lnTo>
                  <a:pt x="714" y="278"/>
                </a:lnTo>
                <a:lnTo>
                  <a:pt x="714" y="281"/>
                </a:lnTo>
                <a:lnTo>
                  <a:pt x="714" y="285"/>
                </a:lnTo>
                <a:lnTo>
                  <a:pt x="714" y="288"/>
                </a:lnTo>
                <a:lnTo>
                  <a:pt x="718" y="292"/>
                </a:lnTo>
                <a:lnTo>
                  <a:pt x="718" y="295"/>
                </a:lnTo>
                <a:lnTo>
                  <a:pt x="721" y="299"/>
                </a:lnTo>
                <a:lnTo>
                  <a:pt x="721" y="302"/>
                </a:lnTo>
                <a:lnTo>
                  <a:pt x="721" y="306"/>
                </a:lnTo>
                <a:lnTo>
                  <a:pt x="721" y="309"/>
                </a:lnTo>
                <a:lnTo>
                  <a:pt x="725" y="313"/>
                </a:lnTo>
                <a:lnTo>
                  <a:pt x="725" y="316"/>
                </a:lnTo>
                <a:lnTo>
                  <a:pt x="725" y="320"/>
                </a:lnTo>
                <a:lnTo>
                  <a:pt x="725" y="323"/>
                </a:lnTo>
                <a:lnTo>
                  <a:pt x="728" y="327"/>
                </a:lnTo>
                <a:lnTo>
                  <a:pt x="728" y="330"/>
                </a:lnTo>
                <a:lnTo>
                  <a:pt x="728" y="334"/>
                </a:lnTo>
                <a:lnTo>
                  <a:pt x="728" y="337"/>
                </a:lnTo>
                <a:lnTo>
                  <a:pt x="732" y="341"/>
                </a:lnTo>
                <a:lnTo>
                  <a:pt x="732" y="341"/>
                </a:lnTo>
                <a:lnTo>
                  <a:pt x="735" y="345"/>
                </a:lnTo>
                <a:lnTo>
                  <a:pt x="739" y="345"/>
                </a:lnTo>
                <a:lnTo>
                  <a:pt x="739" y="352"/>
                </a:lnTo>
                <a:lnTo>
                  <a:pt x="742" y="355"/>
                </a:lnTo>
                <a:lnTo>
                  <a:pt x="742" y="355"/>
                </a:lnTo>
                <a:lnTo>
                  <a:pt x="742" y="359"/>
                </a:lnTo>
                <a:lnTo>
                  <a:pt x="742" y="362"/>
                </a:lnTo>
                <a:lnTo>
                  <a:pt x="746" y="366"/>
                </a:lnTo>
                <a:lnTo>
                  <a:pt x="746" y="366"/>
                </a:lnTo>
                <a:lnTo>
                  <a:pt x="742" y="373"/>
                </a:lnTo>
                <a:lnTo>
                  <a:pt x="742" y="373"/>
                </a:lnTo>
                <a:lnTo>
                  <a:pt x="742" y="376"/>
                </a:lnTo>
                <a:lnTo>
                  <a:pt x="742" y="380"/>
                </a:lnTo>
                <a:lnTo>
                  <a:pt x="739" y="383"/>
                </a:lnTo>
                <a:lnTo>
                  <a:pt x="739" y="390"/>
                </a:lnTo>
                <a:lnTo>
                  <a:pt x="739" y="390"/>
                </a:lnTo>
                <a:lnTo>
                  <a:pt x="739" y="397"/>
                </a:lnTo>
                <a:lnTo>
                  <a:pt x="739" y="401"/>
                </a:lnTo>
                <a:lnTo>
                  <a:pt x="732" y="401"/>
                </a:lnTo>
                <a:lnTo>
                  <a:pt x="732" y="401"/>
                </a:lnTo>
                <a:lnTo>
                  <a:pt x="728" y="404"/>
                </a:lnTo>
                <a:lnTo>
                  <a:pt x="725" y="408"/>
                </a:lnTo>
                <a:lnTo>
                  <a:pt x="725" y="411"/>
                </a:lnTo>
                <a:lnTo>
                  <a:pt x="725" y="415"/>
                </a:lnTo>
                <a:lnTo>
                  <a:pt x="725" y="418"/>
                </a:lnTo>
                <a:lnTo>
                  <a:pt x="725" y="422"/>
                </a:lnTo>
                <a:lnTo>
                  <a:pt x="728" y="429"/>
                </a:lnTo>
                <a:lnTo>
                  <a:pt x="728" y="432"/>
                </a:lnTo>
                <a:lnTo>
                  <a:pt x="728" y="436"/>
                </a:lnTo>
                <a:lnTo>
                  <a:pt x="728" y="440"/>
                </a:lnTo>
                <a:lnTo>
                  <a:pt x="728" y="443"/>
                </a:lnTo>
                <a:lnTo>
                  <a:pt x="725" y="447"/>
                </a:lnTo>
                <a:lnTo>
                  <a:pt x="725" y="450"/>
                </a:lnTo>
                <a:lnTo>
                  <a:pt x="725" y="454"/>
                </a:lnTo>
                <a:lnTo>
                  <a:pt x="725" y="457"/>
                </a:lnTo>
                <a:lnTo>
                  <a:pt x="725" y="461"/>
                </a:lnTo>
                <a:lnTo>
                  <a:pt x="721" y="461"/>
                </a:lnTo>
                <a:lnTo>
                  <a:pt x="721" y="464"/>
                </a:lnTo>
                <a:lnTo>
                  <a:pt x="721" y="464"/>
                </a:lnTo>
                <a:lnTo>
                  <a:pt x="721" y="464"/>
                </a:lnTo>
                <a:lnTo>
                  <a:pt x="721" y="468"/>
                </a:lnTo>
                <a:lnTo>
                  <a:pt x="721" y="475"/>
                </a:lnTo>
                <a:lnTo>
                  <a:pt x="721" y="475"/>
                </a:lnTo>
                <a:lnTo>
                  <a:pt x="718" y="482"/>
                </a:lnTo>
                <a:lnTo>
                  <a:pt x="718" y="485"/>
                </a:lnTo>
                <a:lnTo>
                  <a:pt x="718" y="489"/>
                </a:lnTo>
                <a:lnTo>
                  <a:pt x="714" y="492"/>
                </a:lnTo>
                <a:lnTo>
                  <a:pt x="714" y="496"/>
                </a:lnTo>
                <a:lnTo>
                  <a:pt x="714" y="499"/>
                </a:lnTo>
                <a:lnTo>
                  <a:pt x="714" y="499"/>
                </a:lnTo>
                <a:lnTo>
                  <a:pt x="714" y="503"/>
                </a:lnTo>
                <a:lnTo>
                  <a:pt x="714" y="503"/>
                </a:lnTo>
                <a:lnTo>
                  <a:pt x="714" y="503"/>
                </a:lnTo>
                <a:lnTo>
                  <a:pt x="714" y="506"/>
                </a:lnTo>
                <a:lnTo>
                  <a:pt x="714" y="506"/>
                </a:lnTo>
                <a:lnTo>
                  <a:pt x="714" y="510"/>
                </a:lnTo>
                <a:lnTo>
                  <a:pt x="714" y="517"/>
                </a:lnTo>
                <a:lnTo>
                  <a:pt x="714" y="520"/>
                </a:lnTo>
                <a:lnTo>
                  <a:pt x="714" y="524"/>
                </a:lnTo>
                <a:lnTo>
                  <a:pt x="714" y="527"/>
                </a:lnTo>
                <a:lnTo>
                  <a:pt x="714" y="535"/>
                </a:lnTo>
                <a:lnTo>
                  <a:pt x="711" y="538"/>
                </a:lnTo>
                <a:lnTo>
                  <a:pt x="711" y="542"/>
                </a:lnTo>
                <a:lnTo>
                  <a:pt x="711" y="545"/>
                </a:lnTo>
                <a:lnTo>
                  <a:pt x="711" y="549"/>
                </a:lnTo>
                <a:lnTo>
                  <a:pt x="711" y="552"/>
                </a:lnTo>
                <a:lnTo>
                  <a:pt x="707" y="556"/>
                </a:lnTo>
                <a:lnTo>
                  <a:pt x="707" y="559"/>
                </a:lnTo>
                <a:lnTo>
                  <a:pt x="704" y="563"/>
                </a:lnTo>
                <a:lnTo>
                  <a:pt x="704" y="563"/>
                </a:lnTo>
                <a:lnTo>
                  <a:pt x="704" y="566"/>
                </a:lnTo>
                <a:lnTo>
                  <a:pt x="700" y="566"/>
                </a:lnTo>
                <a:lnTo>
                  <a:pt x="700" y="570"/>
                </a:lnTo>
                <a:lnTo>
                  <a:pt x="700" y="570"/>
                </a:lnTo>
                <a:lnTo>
                  <a:pt x="704" y="577"/>
                </a:lnTo>
                <a:lnTo>
                  <a:pt x="707" y="577"/>
                </a:lnTo>
                <a:lnTo>
                  <a:pt x="707" y="580"/>
                </a:lnTo>
                <a:lnTo>
                  <a:pt x="711" y="584"/>
                </a:lnTo>
                <a:lnTo>
                  <a:pt x="711" y="587"/>
                </a:lnTo>
                <a:lnTo>
                  <a:pt x="711" y="587"/>
                </a:lnTo>
                <a:lnTo>
                  <a:pt x="714" y="594"/>
                </a:lnTo>
                <a:lnTo>
                  <a:pt x="714" y="598"/>
                </a:lnTo>
                <a:lnTo>
                  <a:pt x="714" y="601"/>
                </a:lnTo>
                <a:lnTo>
                  <a:pt x="718" y="601"/>
                </a:lnTo>
                <a:lnTo>
                  <a:pt x="718" y="605"/>
                </a:lnTo>
                <a:lnTo>
                  <a:pt x="721" y="608"/>
                </a:lnTo>
                <a:lnTo>
                  <a:pt x="721" y="612"/>
                </a:lnTo>
                <a:lnTo>
                  <a:pt x="725" y="615"/>
                </a:lnTo>
                <a:lnTo>
                  <a:pt x="728" y="615"/>
                </a:lnTo>
                <a:lnTo>
                  <a:pt x="728" y="615"/>
                </a:lnTo>
                <a:lnTo>
                  <a:pt x="732" y="619"/>
                </a:lnTo>
                <a:lnTo>
                  <a:pt x="732" y="619"/>
                </a:lnTo>
                <a:lnTo>
                  <a:pt x="735" y="622"/>
                </a:lnTo>
                <a:lnTo>
                  <a:pt x="739" y="626"/>
                </a:lnTo>
                <a:lnTo>
                  <a:pt x="739" y="630"/>
                </a:lnTo>
                <a:lnTo>
                  <a:pt x="739" y="633"/>
                </a:lnTo>
                <a:lnTo>
                  <a:pt x="739" y="640"/>
                </a:lnTo>
                <a:lnTo>
                  <a:pt x="739" y="644"/>
                </a:lnTo>
                <a:lnTo>
                  <a:pt x="739" y="647"/>
                </a:lnTo>
                <a:lnTo>
                  <a:pt x="739" y="651"/>
                </a:lnTo>
                <a:lnTo>
                  <a:pt x="735" y="654"/>
                </a:lnTo>
                <a:lnTo>
                  <a:pt x="735" y="658"/>
                </a:lnTo>
                <a:lnTo>
                  <a:pt x="735" y="665"/>
                </a:lnTo>
                <a:lnTo>
                  <a:pt x="735" y="668"/>
                </a:lnTo>
                <a:lnTo>
                  <a:pt x="735" y="672"/>
                </a:lnTo>
                <a:lnTo>
                  <a:pt x="735" y="675"/>
                </a:lnTo>
                <a:lnTo>
                  <a:pt x="735" y="682"/>
                </a:lnTo>
                <a:lnTo>
                  <a:pt x="735" y="686"/>
                </a:lnTo>
                <a:lnTo>
                  <a:pt x="732" y="689"/>
                </a:lnTo>
                <a:lnTo>
                  <a:pt x="732" y="693"/>
                </a:lnTo>
                <a:lnTo>
                  <a:pt x="732" y="696"/>
                </a:lnTo>
                <a:lnTo>
                  <a:pt x="732" y="703"/>
                </a:lnTo>
                <a:lnTo>
                  <a:pt x="732" y="703"/>
                </a:lnTo>
                <a:lnTo>
                  <a:pt x="696" y="707"/>
                </a:lnTo>
                <a:lnTo>
                  <a:pt x="668" y="707"/>
                </a:lnTo>
                <a:lnTo>
                  <a:pt x="630" y="707"/>
                </a:lnTo>
                <a:lnTo>
                  <a:pt x="601" y="707"/>
                </a:lnTo>
                <a:lnTo>
                  <a:pt x="584" y="707"/>
                </a:lnTo>
                <a:lnTo>
                  <a:pt x="570" y="707"/>
                </a:lnTo>
                <a:lnTo>
                  <a:pt x="566" y="725"/>
                </a:lnTo>
                <a:lnTo>
                  <a:pt x="559" y="735"/>
                </a:lnTo>
                <a:lnTo>
                  <a:pt x="556" y="756"/>
                </a:lnTo>
                <a:lnTo>
                  <a:pt x="556" y="767"/>
                </a:lnTo>
                <a:lnTo>
                  <a:pt x="556" y="788"/>
                </a:lnTo>
                <a:lnTo>
                  <a:pt x="549" y="795"/>
                </a:lnTo>
                <a:lnTo>
                  <a:pt x="545" y="802"/>
                </a:lnTo>
                <a:lnTo>
                  <a:pt x="542" y="809"/>
                </a:lnTo>
                <a:lnTo>
                  <a:pt x="535" y="823"/>
                </a:lnTo>
                <a:lnTo>
                  <a:pt x="528" y="834"/>
                </a:lnTo>
                <a:lnTo>
                  <a:pt x="517" y="855"/>
                </a:lnTo>
                <a:lnTo>
                  <a:pt x="517" y="865"/>
                </a:lnTo>
                <a:lnTo>
                  <a:pt x="514" y="858"/>
                </a:lnTo>
                <a:lnTo>
                  <a:pt x="503" y="858"/>
                </a:lnTo>
                <a:lnTo>
                  <a:pt x="492" y="855"/>
                </a:lnTo>
                <a:lnTo>
                  <a:pt x="482" y="848"/>
                </a:lnTo>
                <a:lnTo>
                  <a:pt x="464" y="837"/>
                </a:lnTo>
                <a:lnTo>
                  <a:pt x="450" y="827"/>
                </a:lnTo>
                <a:lnTo>
                  <a:pt x="429" y="813"/>
                </a:lnTo>
                <a:lnTo>
                  <a:pt x="419" y="809"/>
                </a:lnTo>
                <a:lnTo>
                  <a:pt x="401" y="805"/>
                </a:lnTo>
                <a:lnTo>
                  <a:pt x="380" y="798"/>
                </a:lnTo>
                <a:lnTo>
                  <a:pt x="352" y="791"/>
                </a:lnTo>
                <a:lnTo>
                  <a:pt x="341" y="788"/>
                </a:lnTo>
                <a:lnTo>
                  <a:pt x="334" y="784"/>
                </a:lnTo>
                <a:lnTo>
                  <a:pt x="324" y="784"/>
                </a:lnTo>
                <a:lnTo>
                  <a:pt x="320" y="788"/>
                </a:lnTo>
                <a:lnTo>
                  <a:pt x="313" y="788"/>
                </a:lnTo>
                <a:lnTo>
                  <a:pt x="306" y="788"/>
                </a:lnTo>
                <a:lnTo>
                  <a:pt x="302" y="788"/>
                </a:lnTo>
                <a:lnTo>
                  <a:pt x="295" y="788"/>
                </a:lnTo>
                <a:lnTo>
                  <a:pt x="285" y="788"/>
                </a:lnTo>
                <a:lnTo>
                  <a:pt x="278" y="784"/>
                </a:lnTo>
                <a:lnTo>
                  <a:pt x="271" y="781"/>
                </a:lnTo>
                <a:lnTo>
                  <a:pt x="264" y="774"/>
                </a:lnTo>
                <a:lnTo>
                  <a:pt x="253" y="777"/>
                </a:lnTo>
                <a:lnTo>
                  <a:pt x="246" y="774"/>
                </a:lnTo>
                <a:lnTo>
                  <a:pt x="243" y="770"/>
                </a:lnTo>
                <a:lnTo>
                  <a:pt x="239" y="767"/>
                </a:lnTo>
                <a:lnTo>
                  <a:pt x="232" y="763"/>
                </a:lnTo>
                <a:lnTo>
                  <a:pt x="232" y="753"/>
                </a:lnTo>
                <a:lnTo>
                  <a:pt x="225" y="746"/>
                </a:lnTo>
                <a:lnTo>
                  <a:pt x="218" y="739"/>
                </a:lnTo>
                <a:lnTo>
                  <a:pt x="214" y="735"/>
                </a:lnTo>
                <a:lnTo>
                  <a:pt x="207" y="735"/>
                </a:lnTo>
                <a:lnTo>
                  <a:pt x="197" y="732"/>
                </a:lnTo>
                <a:lnTo>
                  <a:pt x="176" y="732"/>
                </a:lnTo>
                <a:lnTo>
                  <a:pt x="169" y="728"/>
                </a:lnTo>
                <a:lnTo>
                  <a:pt x="162" y="728"/>
                </a:lnTo>
                <a:lnTo>
                  <a:pt x="119" y="732"/>
                </a:lnTo>
                <a:lnTo>
                  <a:pt x="81" y="735"/>
                </a:lnTo>
                <a:lnTo>
                  <a:pt x="21" y="725"/>
                </a:lnTo>
                <a:lnTo>
                  <a:pt x="21" y="714"/>
                </a:lnTo>
                <a:lnTo>
                  <a:pt x="21" y="707"/>
                </a:lnTo>
                <a:lnTo>
                  <a:pt x="17" y="693"/>
                </a:lnTo>
                <a:lnTo>
                  <a:pt x="17" y="682"/>
                </a:lnTo>
                <a:lnTo>
                  <a:pt x="17" y="672"/>
                </a:lnTo>
                <a:lnTo>
                  <a:pt x="17" y="661"/>
                </a:lnTo>
                <a:lnTo>
                  <a:pt x="17" y="658"/>
                </a:lnTo>
                <a:lnTo>
                  <a:pt x="17" y="658"/>
                </a:lnTo>
                <a:lnTo>
                  <a:pt x="21" y="654"/>
                </a:lnTo>
                <a:lnTo>
                  <a:pt x="21" y="651"/>
                </a:lnTo>
                <a:lnTo>
                  <a:pt x="21" y="647"/>
                </a:lnTo>
                <a:lnTo>
                  <a:pt x="21" y="644"/>
                </a:lnTo>
                <a:lnTo>
                  <a:pt x="21" y="640"/>
                </a:lnTo>
                <a:lnTo>
                  <a:pt x="21" y="637"/>
                </a:lnTo>
                <a:lnTo>
                  <a:pt x="21" y="633"/>
                </a:lnTo>
                <a:lnTo>
                  <a:pt x="21" y="626"/>
                </a:lnTo>
                <a:lnTo>
                  <a:pt x="21" y="626"/>
                </a:lnTo>
                <a:lnTo>
                  <a:pt x="21" y="622"/>
                </a:lnTo>
                <a:lnTo>
                  <a:pt x="21" y="619"/>
                </a:lnTo>
                <a:lnTo>
                  <a:pt x="21" y="615"/>
                </a:lnTo>
                <a:lnTo>
                  <a:pt x="21" y="612"/>
                </a:lnTo>
                <a:lnTo>
                  <a:pt x="17" y="605"/>
                </a:lnTo>
                <a:lnTo>
                  <a:pt x="17" y="605"/>
                </a:lnTo>
                <a:lnTo>
                  <a:pt x="17" y="601"/>
                </a:lnTo>
                <a:lnTo>
                  <a:pt x="17" y="591"/>
                </a:lnTo>
                <a:lnTo>
                  <a:pt x="17" y="580"/>
                </a:lnTo>
                <a:lnTo>
                  <a:pt x="17" y="570"/>
                </a:lnTo>
                <a:lnTo>
                  <a:pt x="17" y="559"/>
                </a:lnTo>
                <a:lnTo>
                  <a:pt x="17" y="545"/>
                </a:lnTo>
                <a:lnTo>
                  <a:pt x="17" y="538"/>
                </a:lnTo>
                <a:lnTo>
                  <a:pt x="17" y="524"/>
                </a:lnTo>
                <a:lnTo>
                  <a:pt x="17" y="513"/>
                </a:lnTo>
                <a:lnTo>
                  <a:pt x="17" y="503"/>
                </a:lnTo>
                <a:lnTo>
                  <a:pt x="17" y="503"/>
                </a:lnTo>
                <a:lnTo>
                  <a:pt x="17" y="503"/>
                </a:lnTo>
                <a:lnTo>
                  <a:pt x="17" y="492"/>
                </a:lnTo>
                <a:lnTo>
                  <a:pt x="17" y="482"/>
                </a:lnTo>
                <a:lnTo>
                  <a:pt x="17" y="471"/>
                </a:lnTo>
                <a:lnTo>
                  <a:pt x="14" y="457"/>
                </a:lnTo>
                <a:lnTo>
                  <a:pt x="14" y="447"/>
                </a:lnTo>
                <a:lnTo>
                  <a:pt x="14" y="436"/>
                </a:lnTo>
                <a:lnTo>
                  <a:pt x="14" y="425"/>
                </a:lnTo>
                <a:lnTo>
                  <a:pt x="14" y="415"/>
                </a:lnTo>
                <a:lnTo>
                  <a:pt x="14" y="401"/>
                </a:lnTo>
                <a:lnTo>
                  <a:pt x="14" y="394"/>
                </a:lnTo>
                <a:lnTo>
                  <a:pt x="14" y="380"/>
                </a:lnTo>
                <a:lnTo>
                  <a:pt x="14" y="369"/>
                </a:lnTo>
                <a:lnTo>
                  <a:pt x="14" y="359"/>
                </a:lnTo>
                <a:lnTo>
                  <a:pt x="14" y="345"/>
                </a:lnTo>
                <a:lnTo>
                  <a:pt x="14" y="337"/>
                </a:lnTo>
                <a:lnTo>
                  <a:pt x="14" y="323"/>
                </a:lnTo>
                <a:lnTo>
                  <a:pt x="14" y="313"/>
                </a:lnTo>
                <a:lnTo>
                  <a:pt x="14" y="302"/>
                </a:lnTo>
                <a:lnTo>
                  <a:pt x="14" y="292"/>
                </a:lnTo>
                <a:lnTo>
                  <a:pt x="14" y="281"/>
                </a:lnTo>
                <a:lnTo>
                  <a:pt x="14" y="267"/>
                </a:lnTo>
                <a:lnTo>
                  <a:pt x="14" y="267"/>
                </a:lnTo>
                <a:lnTo>
                  <a:pt x="10" y="267"/>
                </a:lnTo>
                <a:lnTo>
                  <a:pt x="10" y="264"/>
                </a:lnTo>
                <a:lnTo>
                  <a:pt x="7" y="264"/>
                </a:lnTo>
                <a:lnTo>
                  <a:pt x="3" y="264"/>
                </a:lnTo>
                <a:lnTo>
                  <a:pt x="0" y="260"/>
                </a:lnTo>
                <a:lnTo>
                  <a:pt x="0" y="257"/>
                </a:lnTo>
                <a:lnTo>
                  <a:pt x="3" y="253"/>
                </a:lnTo>
                <a:lnTo>
                  <a:pt x="3" y="250"/>
                </a:lnTo>
                <a:lnTo>
                  <a:pt x="7" y="250"/>
                </a:lnTo>
                <a:lnTo>
                  <a:pt x="7" y="246"/>
                </a:lnTo>
                <a:lnTo>
                  <a:pt x="7" y="242"/>
                </a:lnTo>
                <a:lnTo>
                  <a:pt x="7" y="235"/>
                </a:lnTo>
                <a:lnTo>
                  <a:pt x="7" y="232"/>
                </a:lnTo>
                <a:lnTo>
                  <a:pt x="7" y="228"/>
                </a:lnTo>
                <a:lnTo>
                  <a:pt x="7" y="225"/>
                </a:lnTo>
                <a:lnTo>
                  <a:pt x="10" y="221"/>
                </a:lnTo>
                <a:lnTo>
                  <a:pt x="10" y="218"/>
                </a:lnTo>
                <a:lnTo>
                  <a:pt x="10" y="214"/>
                </a:lnTo>
                <a:lnTo>
                  <a:pt x="10" y="211"/>
                </a:lnTo>
                <a:lnTo>
                  <a:pt x="10" y="207"/>
                </a:lnTo>
                <a:lnTo>
                  <a:pt x="14" y="207"/>
                </a:lnTo>
                <a:lnTo>
                  <a:pt x="17" y="204"/>
                </a:lnTo>
                <a:lnTo>
                  <a:pt x="21" y="200"/>
                </a:lnTo>
                <a:lnTo>
                  <a:pt x="21" y="197"/>
                </a:lnTo>
                <a:lnTo>
                  <a:pt x="24" y="197"/>
                </a:lnTo>
                <a:lnTo>
                  <a:pt x="24" y="193"/>
                </a:lnTo>
                <a:lnTo>
                  <a:pt x="28" y="190"/>
                </a:lnTo>
                <a:lnTo>
                  <a:pt x="28" y="186"/>
                </a:lnTo>
                <a:lnTo>
                  <a:pt x="32" y="186"/>
                </a:lnTo>
                <a:lnTo>
                  <a:pt x="32" y="179"/>
                </a:lnTo>
                <a:lnTo>
                  <a:pt x="32" y="176"/>
                </a:lnTo>
                <a:lnTo>
                  <a:pt x="24" y="169"/>
                </a:lnTo>
                <a:lnTo>
                  <a:pt x="14" y="154"/>
                </a:lnTo>
                <a:lnTo>
                  <a:pt x="7" y="144"/>
                </a:lnTo>
                <a:lnTo>
                  <a:pt x="7" y="133"/>
                </a:lnTo>
                <a:lnTo>
                  <a:pt x="7" y="119"/>
                </a:lnTo>
                <a:lnTo>
                  <a:pt x="7" y="116"/>
                </a:lnTo>
                <a:lnTo>
                  <a:pt x="24" y="116"/>
                </a:lnTo>
                <a:lnTo>
                  <a:pt x="32" y="112"/>
                </a:lnTo>
                <a:lnTo>
                  <a:pt x="42" y="109"/>
                </a:lnTo>
                <a:lnTo>
                  <a:pt x="56" y="109"/>
                </a:lnTo>
                <a:lnTo>
                  <a:pt x="74" y="109"/>
                </a:lnTo>
                <a:lnTo>
                  <a:pt x="81" y="105"/>
                </a:lnTo>
                <a:lnTo>
                  <a:pt x="88" y="98"/>
                </a:lnTo>
                <a:lnTo>
                  <a:pt x="98" y="95"/>
                </a:lnTo>
                <a:lnTo>
                  <a:pt x="112" y="91"/>
                </a:lnTo>
                <a:lnTo>
                  <a:pt x="123" y="95"/>
                </a:lnTo>
                <a:lnTo>
                  <a:pt x="134" y="95"/>
                </a:lnTo>
                <a:lnTo>
                  <a:pt x="141" y="102"/>
                </a:lnTo>
                <a:lnTo>
                  <a:pt x="148" y="112"/>
                </a:lnTo>
                <a:lnTo>
                  <a:pt x="151" y="116"/>
                </a:lnTo>
                <a:lnTo>
                  <a:pt x="162" y="119"/>
                </a:lnTo>
                <a:lnTo>
                  <a:pt x="172" y="123"/>
                </a:lnTo>
                <a:lnTo>
                  <a:pt x="179" y="130"/>
                </a:lnTo>
                <a:lnTo>
                  <a:pt x="186" y="133"/>
                </a:lnTo>
                <a:lnTo>
                  <a:pt x="190" y="137"/>
                </a:lnTo>
                <a:lnTo>
                  <a:pt x="193" y="140"/>
                </a:lnTo>
                <a:lnTo>
                  <a:pt x="204" y="140"/>
                </a:lnTo>
                <a:lnTo>
                  <a:pt x="211" y="137"/>
                </a:lnTo>
                <a:lnTo>
                  <a:pt x="218" y="140"/>
                </a:lnTo>
                <a:lnTo>
                  <a:pt x="222" y="151"/>
                </a:lnTo>
                <a:lnTo>
                  <a:pt x="232" y="154"/>
                </a:lnTo>
                <a:lnTo>
                  <a:pt x="243" y="158"/>
                </a:lnTo>
                <a:lnTo>
                  <a:pt x="246" y="162"/>
                </a:lnTo>
                <a:lnTo>
                  <a:pt x="250" y="172"/>
                </a:lnTo>
                <a:lnTo>
                  <a:pt x="260" y="172"/>
                </a:lnTo>
                <a:lnTo>
                  <a:pt x="278" y="176"/>
                </a:lnTo>
                <a:lnTo>
                  <a:pt x="288" y="172"/>
                </a:lnTo>
                <a:lnTo>
                  <a:pt x="302" y="172"/>
                </a:lnTo>
                <a:lnTo>
                  <a:pt x="313" y="176"/>
                </a:lnTo>
                <a:lnTo>
                  <a:pt x="324" y="183"/>
                </a:lnTo>
                <a:lnTo>
                  <a:pt x="327" y="186"/>
                </a:lnTo>
                <a:lnTo>
                  <a:pt x="334" y="190"/>
                </a:lnTo>
                <a:lnTo>
                  <a:pt x="345" y="186"/>
                </a:lnTo>
                <a:lnTo>
                  <a:pt x="352" y="179"/>
                </a:lnTo>
                <a:lnTo>
                  <a:pt x="352" y="176"/>
                </a:lnTo>
                <a:lnTo>
                  <a:pt x="352" y="172"/>
                </a:lnTo>
                <a:lnTo>
                  <a:pt x="355" y="169"/>
                </a:lnTo>
                <a:lnTo>
                  <a:pt x="359" y="172"/>
                </a:lnTo>
                <a:lnTo>
                  <a:pt x="359" y="176"/>
                </a:lnTo>
                <a:lnTo>
                  <a:pt x="362" y="176"/>
                </a:lnTo>
                <a:lnTo>
                  <a:pt x="366" y="172"/>
                </a:lnTo>
                <a:lnTo>
                  <a:pt x="369" y="176"/>
                </a:lnTo>
                <a:lnTo>
                  <a:pt x="373" y="179"/>
                </a:lnTo>
                <a:lnTo>
                  <a:pt x="376" y="176"/>
                </a:lnTo>
                <a:lnTo>
                  <a:pt x="380" y="172"/>
                </a:lnTo>
                <a:lnTo>
                  <a:pt x="387" y="172"/>
                </a:lnTo>
                <a:lnTo>
                  <a:pt x="390" y="176"/>
                </a:lnTo>
                <a:lnTo>
                  <a:pt x="397" y="172"/>
                </a:lnTo>
                <a:lnTo>
                  <a:pt x="397" y="169"/>
                </a:lnTo>
                <a:lnTo>
                  <a:pt x="390" y="162"/>
                </a:lnTo>
                <a:lnTo>
                  <a:pt x="390" y="151"/>
                </a:lnTo>
                <a:lnTo>
                  <a:pt x="390" y="137"/>
                </a:lnTo>
                <a:lnTo>
                  <a:pt x="394" y="130"/>
                </a:lnTo>
                <a:lnTo>
                  <a:pt x="397" y="119"/>
                </a:lnTo>
                <a:lnTo>
                  <a:pt x="394" y="105"/>
                </a:lnTo>
                <a:lnTo>
                  <a:pt x="397" y="95"/>
                </a:lnTo>
                <a:lnTo>
                  <a:pt x="397" y="81"/>
                </a:lnTo>
                <a:lnTo>
                  <a:pt x="397" y="74"/>
                </a:lnTo>
                <a:lnTo>
                  <a:pt x="387" y="56"/>
                </a:lnTo>
                <a:lnTo>
                  <a:pt x="387" y="49"/>
                </a:lnTo>
                <a:lnTo>
                  <a:pt x="387" y="42"/>
                </a:lnTo>
                <a:lnTo>
                  <a:pt x="387" y="28"/>
                </a:lnTo>
                <a:lnTo>
                  <a:pt x="387" y="21"/>
                </a:lnTo>
                <a:lnTo>
                  <a:pt x="380" y="17"/>
                </a:lnTo>
                <a:lnTo>
                  <a:pt x="376" y="10"/>
                </a:lnTo>
                <a:lnTo>
                  <a:pt x="373" y="3"/>
                </a:lnTo>
                <a:lnTo>
                  <a:pt x="735" y="0"/>
                </a:lnTo>
                <a:lnTo>
                  <a:pt x="739" y="0"/>
                </a:lnTo>
                <a:lnTo>
                  <a:pt x="739" y="0"/>
                </a:lnTo>
                <a:lnTo>
                  <a:pt x="739" y="3"/>
                </a:lnTo>
                <a:lnTo>
                  <a:pt x="742" y="3"/>
                </a:lnTo>
                <a:lnTo>
                  <a:pt x="742" y="7"/>
                </a:lnTo>
                <a:lnTo>
                  <a:pt x="742" y="10"/>
                </a:lnTo>
                <a:lnTo>
                  <a:pt x="742" y="17"/>
                </a:lnTo>
                <a:lnTo>
                  <a:pt x="742" y="21"/>
                </a:lnTo>
                <a:lnTo>
                  <a:pt x="739" y="24"/>
                </a:lnTo>
                <a:lnTo>
                  <a:pt x="739" y="28"/>
                </a:lnTo>
                <a:lnTo>
                  <a:pt x="742" y="31"/>
                </a:lnTo>
                <a:lnTo>
                  <a:pt x="742" y="35"/>
                </a:lnTo>
                <a:lnTo>
                  <a:pt x="746" y="35"/>
                </a:lnTo>
                <a:lnTo>
                  <a:pt x="746" y="38"/>
                </a:lnTo>
                <a:lnTo>
                  <a:pt x="742" y="42"/>
                </a:lnTo>
                <a:lnTo>
                  <a:pt x="742" y="42"/>
                </a:lnTo>
                <a:lnTo>
                  <a:pt x="742" y="45"/>
                </a:lnTo>
                <a:lnTo>
                  <a:pt x="739" y="49"/>
                </a:lnTo>
                <a:lnTo>
                  <a:pt x="739" y="56"/>
                </a:lnTo>
                <a:lnTo>
                  <a:pt x="739" y="59"/>
                </a:lnTo>
                <a:lnTo>
                  <a:pt x="742" y="59"/>
                </a:lnTo>
                <a:lnTo>
                  <a:pt x="742" y="63"/>
                </a:lnTo>
                <a:lnTo>
                  <a:pt x="742" y="63"/>
                </a:lnTo>
                <a:lnTo>
                  <a:pt x="739" y="67"/>
                </a:lnTo>
                <a:lnTo>
                  <a:pt x="739" y="67"/>
                </a:lnTo>
                <a:lnTo>
                  <a:pt x="739" y="74"/>
                </a:lnTo>
                <a:lnTo>
                  <a:pt x="742" y="74"/>
                </a:lnTo>
                <a:lnTo>
                  <a:pt x="742" y="77"/>
                </a:lnTo>
                <a:lnTo>
                  <a:pt x="742" y="81"/>
                </a:lnTo>
                <a:lnTo>
                  <a:pt x="742" y="84"/>
                </a:lnTo>
                <a:lnTo>
                  <a:pt x="742" y="88"/>
                </a:lnTo>
                <a:lnTo>
                  <a:pt x="742" y="95"/>
                </a:lnTo>
                <a:lnTo>
                  <a:pt x="742" y="95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Freeform 9"/>
          <p:cNvSpPr>
            <a:spLocks/>
          </p:cNvSpPr>
          <p:nvPr/>
        </p:nvSpPr>
        <p:spPr bwMode="auto">
          <a:xfrm>
            <a:off x="5605463" y="5054600"/>
            <a:ext cx="574675" cy="849313"/>
          </a:xfrm>
          <a:custGeom>
            <a:avLst/>
            <a:gdLst>
              <a:gd name="T0" fmla="*/ 66 w 362"/>
              <a:gd name="T1" fmla="*/ 18 h 535"/>
              <a:gd name="T2" fmla="*/ 70 w 362"/>
              <a:gd name="T3" fmla="*/ 4 h 535"/>
              <a:gd name="T4" fmla="*/ 109 w 362"/>
              <a:gd name="T5" fmla="*/ 64 h 535"/>
              <a:gd name="T6" fmla="*/ 123 w 362"/>
              <a:gd name="T7" fmla="*/ 106 h 535"/>
              <a:gd name="T8" fmla="*/ 130 w 362"/>
              <a:gd name="T9" fmla="*/ 138 h 535"/>
              <a:gd name="T10" fmla="*/ 137 w 362"/>
              <a:gd name="T11" fmla="*/ 148 h 535"/>
              <a:gd name="T12" fmla="*/ 144 w 362"/>
              <a:gd name="T13" fmla="*/ 155 h 535"/>
              <a:gd name="T14" fmla="*/ 161 w 362"/>
              <a:gd name="T15" fmla="*/ 169 h 535"/>
              <a:gd name="T16" fmla="*/ 172 w 362"/>
              <a:gd name="T17" fmla="*/ 194 h 535"/>
              <a:gd name="T18" fmla="*/ 186 w 362"/>
              <a:gd name="T19" fmla="*/ 212 h 535"/>
              <a:gd name="T20" fmla="*/ 197 w 362"/>
              <a:gd name="T21" fmla="*/ 219 h 535"/>
              <a:gd name="T22" fmla="*/ 200 w 362"/>
              <a:gd name="T23" fmla="*/ 240 h 535"/>
              <a:gd name="T24" fmla="*/ 204 w 362"/>
              <a:gd name="T25" fmla="*/ 268 h 535"/>
              <a:gd name="T26" fmla="*/ 232 w 362"/>
              <a:gd name="T27" fmla="*/ 303 h 535"/>
              <a:gd name="T28" fmla="*/ 253 w 362"/>
              <a:gd name="T29" fmla="*/ 331 h 535"/>
              <a:gd name="T30" fmla="*/ 271 w 362"/>
              <a:gd name="T31" fmla="*/ 349 h 535"/>
              <a:gd name="T32" fmla="*/ 285 w 362"/>
              <a:gd name="T33" fmla="*/ 370 h 535"/>
              <a:gd name="T34" fmla="*/ 306 w 362"/>
              <a:gd name="T35" fmla="*/ 405 h 535"/>
              <a:gd name="T36" fmla="*/ 341 w 362"/>
              <a:gd name="T37" fmla="*/ 395 h 535"/>
              <a:gd name="T38" fmla="*/ 362 w 362"/>
              <a:gd name="T39" fmla="*/ 416 h 535"/>
              <a:gd name="T40" fmla="*/ 337 w 362"/>
              <a:gd name="T41" fmla="*/ 447 h 535"/>
              <a:gd name="T42" fmla="*/ 316 w 362"/>
              <a:gd name="T43" fmla="*/ 497 h 535"/>
              <a:gd name="T44" fmla="*/ 316 w 362"/>
              <a:gd name="T45" fmla="*/ 521 h 535"/>
              <a:gd name="T46" fmla="*/ 285 w 362"/>
              <a:gd name="T47" fmla="*/ 511 h 535"/>
              <a:gd name="T48" fmla="*/ 242 w 362"/>
              <a:gd name="T49" fmla="*/ 490 h 535"/>
              <a:gd name="T50" fmla="*/ 232 w 362"/>
              <a:gd name="T51" fmla="*/ 500 h 535"/>
              <a:gd name="T52" fmla="*/ 190 w 362"/>
              <a:gd name="T53" fmla="*/ 497 h 535"/>
              <a:gd name="T54" fmla="*/ 161 w 362"/>
              <a:gd name="T55" fmla="*/ 511 h 535"/>
              <a:gd name="T56" fmla="*/ 133 w 362"/>
              <a:gd name="T57" fmla="*/ 528 h 535"/>
              <a:gd name="T58" fmla="*/ 102 w 362"/>
              <a:gd name="T59" fmla="*/ 532 h 535"/>
              <a:gd name="T60" fmla="*/ 66 w 362"/>
              <a:gd name="T61" fmla="*/ 535 h 535"/>
              <a:gd name="T62" fmla="*/ 28 w 362"/>
              <a:gd name="T63" fmla="*/ 535 h 535"/>
              <a:gd name="T64" fmla="*/ 38 w 362"/>
              <a:gd name="T65" fmla="*/ 528 h 535"/>
              <a:gd name="T66" fmla="*/ 49 w 362"/>
              <a:gd name="T67" fmla="*/ 521 h 535"/>
              <a:gd name="T68" fmla="*/ 49 w 362"/>
              <a:gd name="T69" fmla="*/ 507 h 535"/>
              <a:gd name="T70" fmla="*/ 42 w 362"/>
              <a:gd name="T71" fmla="*/ 497 h 535"/>
              <a:gd name="T72" fmla="*/ 38 w 362"/>
              <a:gd name="T73" fmla="*/ 479 h 535"/>
              <a:gd name="T74" fmla="*/ 31 w 362"/>
              <a:gd name="T75" fmla="*/ 472 h 535"/>
              <a:gd name="T76" fmla="*/ 42 w 362"/>
              <a:gd name="T77" fmla="*/ 465 h 535"/>
              <a:gd name="T78" fmla="*/ 35 w 362"/>
              <a:gd name="T79" fmla="*/ 451 h 535"/>
              <a:gd name="T80" fmla="*/ 35 w 362"/>
              <a:gd name="T81" fmla="*/ 440 h 535"/>
              <a:gd name="T82" fmla="*/ 42 w 362"/>
              <a:gd name="T83" fmla="*/ 426 h 535"/>
              <a:gd name="T84" fmla="*/ 35 w 362"/>
              <a:gd name="T85" fmla="*/ 412 h 535"/>
              <a:gd name="T86" fmla="*/ 24 w 362"/>
              <a:gd name="T87" fmla="*/ 409 h 535"/>
              <a:gd name="T88" fmla="*/ 17 w 362"/>
              <a:gd name="T89" fmla="*/ 395 h 535"/>
              <a:gd name="T90" fmla="*/ 10 w 362"/>
              <a:gd name="T91" fmla="*/ 384 h 535"/>
              <a:gd name="T92" fmla="*/ 7 w 362"/>
              <a:gd name="T93" fmla="*/ 370 h 535"/>
              <a:gd name="T94" fmla="*/ 3 w 362"/>
              <a:gd name="T95" fmla="*/ 359 h 535"/>
              <a:gd name="T96" fmla="*/ 17 w 362"/>
              <a:gd name="T97" fmla="*/ 349 h 535"/>
              <a:gd name="T98" fmla="*/ 63 w 362"/>
              <a:gd name="T99" fmla="*/ 352 h 535"/>
              <a:gd name="T100" fmla="*/ 63 w 362"/>
              <a:gd name="T101" fmla="*/ 342 h 535"/>
              <a:gd name="T102" fmla="*/ 63 w 362"/>
              <a:gd name="T103" fmla="*/ 296 h 535"/>
              <a:gd name="T104" fmla="*/ 63 w 362"/>
              <a:gd name="T105" fmla="*/ 254 h 535"/>
              <a:gd name="T106" fmla="*/ 63 w 362"/>
              <a:gd name="T107" fmla="*/ 208 h 535"/>
              <a:gd name="T108" fmla="*/ 63 w 362"/>
              <a:gd name="T109" fmla="*/ 166 h 535"/>
              <a:gd name="T110" fmla="*/ 63 w 362"/>
              <a:gd name="T111" fmla="*/ 127 h 535"/>
              <a:gd name="T112" fmla="*/ 63 w 362"/>
              <a:gd name="T113" fmla="*/ 81 h 535"/>
              <a:gd name="T114" fmla="*/ 63 w 362"/>
              <a:gd name="T115" fmla="*/ 57 h 535"/>
              <a:gd name="T116" fmla="*/ 66 w 362"/>
              <a:gd name="T117" fmla="*/ 39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62" h="535">
                <a:moveTo>
                  <a:pt x="66" y="32"/>
                </a:moveTo>
                <a:lnTo>
                  <a:pt x="66" y="25"/>
                </a:lnTo>
                <a:lnTo>
                  <a:pt x="66" y="22"/>
                </a:lnTo>
                <a:lnTo>
                  <a:pt x="66" y="18"/>
                </a:lnTo>
                <a:lnTo>
                  <a:pt x="66" y="15"/>
                </a:lnTo>
                <a:lnTo>
                  <a:pt x="66" y="11"/>
                </a:lnTo>
                <a:lnTo>
                  <a:pt x="66" y="8"/>
                </a:lnTo>
                <a:lnTo>
                  <a:pt x="70" y="4"/>
                </a:lnTo>
                <a:lnTo>
                  <a:pt x="70" y="0"/>
                </a:lnTo>
                <a:lnTo>
                  <a:pt x="84" y="29"/>
                </a:lnTo>
                <a:lnTo>
                  <a:pt x="98" y="60"/>
                </a:lnTo>
                <a:lnTo>
                  <a:pt x="109" y="64"/>
                </a:lnTo>
                <a:lnTo>
                  <a:pt x="116" y="81"/>
                </a:lnTo>
                <a:lnTo>
                  <a:pt x="116" y="85"/>
                </a:lnTo>
                <a:lnTo>
                  <a:pt x="116" y="95"/>
                </a:lnTo>
                <a:lnTo>
                  <a:pt x="123" y="106"/>
                </a:lnTo>
                <a:lnTo>
                  <a:pt x="123" y="113"/>
                </a:lnTo>
                <a:lnTo>
                  <a:pt x="130" y="127"/>
                </a:lnTo>
                <a:lnTo>
                  <a:pt x="130" y="131"/>
                </a:lnTo>
                <a:lnTo>
                  <a:pt x="130" y="138"/>
                </a:lnTo>
                <a:lnTo>
                  <a:pt x="130" y="145"/>
                </a:lnTo>
                <a:lnTo>
                  <a:pt x="133" y="148"/>
                </a:lnTo>
                <a:lnTo>
                  <a:pt x="137" y="145"/>
                </a:lnTo>
                <a:lnTo>
                  <a:pt x="137" y="148"/>
                </a:lnTo>
                <a:lnTo>
                  <a:pt x="140" y="152"/>
                </a:lnTo>
                <a:lnTo>
                  <a:pt x="140" y="152"/>
                </a:lnTo>
                <a:lnTo>
                  <a:pt x="144" y="155"/>
                </a:lnTo>
                <a:lnTo>
                  <a:pt x="144" y="155"/>
                </a:lnTo>
                <a:lnTo>
                  <a:pt x="151" y="159"/>
                </a:lnTo>
                <a:lnTo>
                  <a:pt x="154" y="162"/>
                </a:lnTo>
                <a:lnTo>
                  <a:pt x="158" y="166"/>
                </a:lnTo>
                <a:lnTo>
                  <a:pt x="161" y="169"/>
                </a:lnTo>
                <a:lnTo>
                  <a:pt x="165" y="173"/>
                </a:lnTo>
                <a:lnTo>
                  <a:pt x="169" y="180"/>
                </a:lnTo>
                <a:lnTo>
                  <a:pt x="169" y="190"/>
                </a:lnTo>
                <a:lnTo>
                  <a:pt x="172" y="194"/>
                </a:lnTo>
                <a:lnTo>
                  <a:pt x="176" y="201"/>
                </a:lnTo>
                <a:lnTo>
                  <a:pt x="176" y="205"/>
                </a:lnTo>
                <a:lnTo>
                  <a:pt x="183" y="212"/>
                </a:lnTo>
                <a:lnTo>
                  <a:pt x="186" y="212"/>
                </a:lnTo>
                <a:lnTo>
                  <a:pt x="186" y="219"/>
                </a:lnTo>
                <a:lnTo>
                  <a:pt x="190" y="222"/>
                </a:lnTo>
                <a:lnTo>
                  <a:pt x="190" y="219"/>
                </a:lnTo>
                <a:lnTo>
                  <a:pt x="197" y="219"/>
                </a:lnTo>
                <a:lnTo>
                  <a:pt x="200" y="222"/>
                </a:lnTo>
                <a:lnTo>
                  <a:pt x="197" y="222"/>
                </a:lnTo>
                <a:lnTo>
                  <a:pt x="197" y="233"/>
                </a:lnTo>
                <a:lnTo>
                  <a:pt x="200" y="240"/>
                </a:lnTo>
                <a:lnTo>
                  <a:pt x="200" y="247"/>
                </a:lnTo>
                <a:lnTo>
                  <a:pt x="200" y="254"/>
                </a:lnTo>
                <a:lnTo>
                  <a:pt x="204" y="261"/>
                </a:lnTo>
                <a:lnTo>
                  <a:pt x="204" y="268"/>
                </a:lnTo>
                <a:lnTo>
                  <a:pt x="214" y="278"/>
                </a:lnTo>
                <a:lnTo>
                  <a:pt x="214" y="289"/>
                </a:lnTo>
                <a:lnTo>
                  <a:pt x="221" y="293"/>
                </a:lnTo>
                <a:lnTo>
                  <a:pt x="232" y="303"/>
                </a:lnTo>
                <a:lnTo>
                  <a:pt x="239" y="310"/>
                </a:lnTo>
                <a:lnTo>
                  <a:pt x="239" y="321"/>
                </a:lnTo>
                <a:lnTo>
                  <a:pt x="246" y="324"/>
                </a:lnTo>
                <a:lnTo>
                  <a:pt x="253" y="331"/>
                </a:lnTo>
                <a:lnTo>
                  <a:pt x="260" y="338"/>
                </a:lnTo>
                <a:lnTo>
                  <a:pt x="264" y="342"/>
                </a:lnTo>
                <a:lnTo>
                  <a:pt x="267" y="349"/>
                </a:lnTo>
                <a:lnTo>
                  <a:pt x="271" y="349"/>
                </a:lnTo>
                <a:lnTo>
                  <a:pt x="274" y="349"/>
                </a:lnTo>
                <a:lnTo>
                  <a:pt x="274" y="356"/>
                </a:lnTo>
                <a:lnTo>
                  <a:pt x="278" y="363"/>
                </a:lnTo>
                <a:lnTo>
                  <a:pt x="285" y="370"/>
                </a:lnTo>
                <a:lnTo>
                  <a:pt x="288" y="380"/>
                </a:lnTo>
                <a:lnTo>
                  <a:pt x="288" y="398"/>
                </a:lnTo>
                <a:lnTo>
                  <a:pt x="299" y="402"/>
                </a:lnTo>
                <a:lnTo>
                  <a:pt x="306" y="405"/>
                </a:lnTo>
                <a:lnTo>
                  <a:pt x="313" y="405"/>
                </a:lnTo>
                <a:lnTo>
                  <a:pt x="327" y="402"/>
                </a:lnTo>
                <a:lnTo>
                  <a:pt x="334" y="398"/>
                </a:lnTo>
                <a:lnTo>
                  <a:pt x="341" y="395"/>
                </a:lnTo>
                <a:lnTo>
                  <a:pt x="348" y="391"/>
                </a:lnTo>
                <a:lnTo>
                  <a:pt x="355" y="398"/>
                </a:lnTo>
                <a:lnTo>
                  <a:pt x="362" y="405"/>
                </a:lnTo>
                <a:lnTo>
                  <a:pt x="362" y="416"/>
                </a:lnTo>
                <a:lnTo>
                  <a:pt x="351" y="423"/>
                </a:lnTo>
                <a:lnTo>
                  <a:pt x="344" y="426"/>
                </a:lnTo>
                <a:lnTo>
                  <a:pt x="341" y="433"/>
                </a:lnTo>
                <a:lnTo>
                  <a:pt x="337" y="447"/>
                </a:lnTo>
                <a:lnTo>
                  <a:pt x="337" y="461"/>
                </a:lnTo>
                <a:lnTo>
                  <a:pt x="330" y="472"/>
                </a:lnTo>
                <a:lnTo>
                  <a:pt x="327" y="486"/>
                </a:lnTo>
                <a:lnTo>
                  <a:pt x="316" y="497"/>
                </a:lnTo>
                <a:lnTo>
                  <a:pt x="316" y="504"/>
                </a:lnTo>
                <a:lnTo>
                  <a:pt x="316" y="511"/>
                </a:lnTo>
                <a:lnTo>
                  <a:pt x="316" y="518"/>
                </a:lnTo>
                <a:lnTo>
                  <a:pt x="316" y="521"/>
                </a:lnTo>
                <a:lnTo>
                  <a:pt x="316" y="528"/>
                </a:lnTo>
                <a:lnTo>
                  <a:pt x="302" y="521"/>
                </a:lnTo>
                <a:lnTo>
                  <a:pt x="292" y="518"/>
                </a:lnTo>
                <a:lnTo>
                  <a:pt x="285" y="511"/>
                </a:lnTo>
                <a:lnTo>
                  <a:pt x="271" y="507"/>
                </a:lnTo>
                <a:lnTo>
                  <a:pt x="253" y="497"/>
                </a:lnTo>
                <a:lnTo>
                  <a:pt x="246" y="493"/>
                </a:lnTo>
                <a:lnTo>
                  <a:pt x="242" y="490"/>
                </a:lnTo>
                <a:lnTo>
                  <a:pt x="239" y="497"/>
                </a:lnTo>
                <a:lnTo>
                  <a:pt x="235" y="497"/>
                </a:lnTo>
                <a:lnTo>
                  <a:pt x="235" y="497"/>
                </a:lnTo>
                <a:lnTo>
                  <a:pt x="232" y="500"/>
                </a:lnTo>
                <a:lnTo>
                  <a:pt x="221" y="500"/>
                </a:lnTo>
                <a:lnTo>
                  <a:pt x="204" y="497"/>
                </a:lnTo>
                <a:lnTo>
                  <a:pt x="197" y="497"/>
                </a:lnTo>
                <a:lnTo>
                  <a:pt x="190" y="497"/>
                </a:lnTo>
                <a:lnTo>
                  <a:pt x="183" y="500"/>
                </a:lnTo>
                <a:lnTo>
                  <a:pt x="176" y="504"/>
                </a:lnTo>
                <a:lnTo>
                  <a:pt x="169" y="507"/>
                </a:lnTo>
                <a:lnTo>
                  <a:pt x="161" y="511"/>
                </a:lnTo>
                <a:lnTo>
                  <a:pt x="151" y="507"/>
                </a:lnTo>
                <a:lnTo>
                  <a:pt x="147" y="514"/>
                </a:lnTo>
                <a:lnTo>
                  <a:pt x="140" y="521"/>
                </a:lnTo>
                <a:lnTo>
                  <a:pt x="133" y="528"/>
                </a:lnTo>
                <a:lnTo>
                  <a:pt x="126" y="528"/>
                </a:lnTo>
                <a:lnTo>
                  <a:pt x="116" y="528"/>
                </a:lnTo>
                <a:lnTo>
                  <a:pt x="109" y="528"/>
                </a:lnTo>
                <a:lnTo>
                  <a:pt x="102" y="532"/>
                </a:lnTo>
                <a:lnTo>
                  <a:pt x="91" y="535"/>
                </a:lnTo>
                <a:lnTo>
                  <a:pt x="84" y="535"/>
                </a:lnTo>
                <a:lnTo>
                  <a:pt x="74" y="535"/>
                </a:lnTo>
                <a:lnTo>
                  <a:pt x="66" y="535"/>
                </a:lnTo>
                <a:lnTo>
                  <a:pt x="56" y="535"/>
                </a:lnTo>
                <a:lnTo>
                  <a:pt x="31" y="535"/>
                </a:lnTo>
                <a:lnTo>
                  <a:pt x="28" y="535"/>
                </a:lnTo>
                <a:lnTo>
                  <a:pt x="28" y="535"/>
                </a:lnTo>
                <a:lnTo>
                  <a:pt x="28" y="532"/>
                </a:lnTo>
                <a:lnTo>
                  <a:pt x="31" y="528"/>
                </a:lnTo>
                <a:lnTo>
                  <a:pt x="35" y="528"/>
                </a:lnTo>
                <a:lnTo>
                  <a:pt x="38" y="528"/>
                </a:lnTo>
                <a:lnTo>
                  <a:pt x="42" y="525"/>
                </a:lnTo>
                <a:lnTo>
                  <a:pt x="45" y="525"/>
                </a:lnTo>
                <a:lnTo>
                  <a:pt x="45" y="521"/>
                </a:lnTo>
                <a:lnTo>
                  <a:pt x="49" y="521"/>
                </a:lnTo>
                <a:lnTo>
                  <a:pt x="49" y="518"/>
                </a:lnTo>
                <a:lnTo>
                  <a:pt x="49" y="511"/>
                </a:lnTo>
                <a:lnTo>
                  <a:pt x="49" y="507"/>
                </a:lnTo>
                <a:lnTo>
                  <a:pt x="49" y="507"/>
                </a:lnTo>
                <a:lnTo>
                  <a:pt x="49" y="504"/>
                </a:lnTo>
                <a:lnTo>
                  <a:pt x="45" y="500"/>
                </a:lnTo>
                <a:lnTo>
                  <a:pt x="45" y="500"/>
                </a:lnTo>
                <a:lnTo>
                  <a:pt x="42" y="497"/>
                </a:lnTo>
                <a:lnTo>
                  <a:pt x="42" y="490"/>
                </a:lnTo>
                <a:lnTo>
                  <a:pt x="42" y="486"/>
                </a:lnTo>
                <a:lnTo>
                  <a:pt x="42" y="483"/>
                </a:lnTo>
                <a:lnTo>
                  <a:pt x="38" y="479"/>
                </a:lnTo>
                <a:lnTo>
                  <a:pt x="35" y="479"/>
                </a:lnTo>
                <a:lnTo>
                  <a:pt x="31" y="479"/>
                </a:lnTo>
                <a:lnTo>
                  <a:pt x="31" y="475"/>
                </a:lnTo>
                <a:lnTo>
                  <a:pt x="31" y="472"/>
                </a:lnTo>
                <a:lnTo>
                  <a:pt x="31" y="468"/>
                </a:lnTo>
                <a:lnTo>
                  <a:pt x="35" y="468"/>
                </a:lnTo>
                <a:lnTo>
                  <a:pt x="38" y="465"/>
                </a:lnTo>
                <a:lnTo>
                  <a:pt x="42" y="465"/>
                </a:lnTo>
                <a:lnTo>
                  <a:pt x="38" y="461"/>
                </a:lnTo>
                <a:lnTo>
                  <a:pt x="35" y="461"/>
                </a:lnTo>
                <a:lnTo>
                  <a:pt x="35" y="454"/>
                </a:lnTo>
                <a:lnTo>
                  <a:pt x="35" y="451"/>
                </a:lnTo>
                <a:lnTo>
                  <a:pt x="35" y="447"/>
                </a:lnTo>
                <a:lnTo>
                  <a:pt x="35" y="444"/>
                </a:lnTo>
                <a:lnTo>
                  <a:pt x="35" y="440"/>
                </a:lnTo>
                <a:lnTo>
                  <a:pt x="35" y="440"/>
                </a:lnTo>
                <a:lnTo>
                  <a:pt x="35" y="433"/>
                </a:lnTo>
                <a:lnTo>
                  <a:pt x="38" y="430"/>
                </a:lnTo>
                <a:lnTo>
                  <a:pt x="42" y="430"/>
                </a:lnTo>
                <a:lnTo>
                  <a:pt x="42" y="426"/>
                </a:lnTo>
                <a:lnTo>
                  <a:pt x="38" y="423"/>
                </a:lnTo>
                <a:lnTo>
                  <a:pt x="38" y="419"/>
                </a:lnTo>
                <a:lnTo>
                  <a:pt x="38" y="416"/>
                </a:lnTo>
                <a:lnTo>
                  <a:pt x="35" y="412"/>
                </a:lnTo>
                <a:lnTo>
                  <a:pt x="31" y="412"/>
                </a:lnTo>
                <a:lnTo>
                  <a:pt x="28" y="412"/>
                </a:lnTo>
                <a:lnTo>
                  <a:pt x="24" y="409"/>
                </a:lnTo>
                <a:lnTo>
                  <a:pt x="24" y="409"/>
                </a:lnTo>
                <a:lnTo>
                  <a:pt x="17" y="409"/>
                </a:lnTo>
                <a:lnTo>
                  <a:pt x="17" y="405"/>
                </a:lnTo>
                <a:lnTo>
                  <a:pt x="17" y="398"/>
                </a:lnTo>
                <a:lnTo>
                  <a:pt x="17" y="395"/>
                </a:lnTo>
                <a:lnTo>
                  <a:pt x="14" y="395"/>
                </a:lnTo>
                <a:lnTo>
                  <a:pt x="14" y="391"/>
                </a:lnTo>
                <a:lnTo>
                  <a:pt x="14" y="388"/>
                </a:lnTo>
                <a:lnTo>
                  <a:pt x="10" y="384"/>
                </a:lnTo>
                <a:lnTo>
                  <a:pt x="10" y="380"/>
                </a:lnTo>
                <a:lnTo>
                  <a:pt x="10" y="377"/>
                </a:lnTo>
                <a:lnTo>
                  <a:pt x="10" y="373"/>
                </a:lnTo>
                <a:lnTo>
                  <a:pt x="7" y="370"/>
                </a:lnTo>
                <a:lnTo>
                  <a:pt x="7" y="366"/>
                </a:lnTo>
                <a:lnTo>
                  <a:pt x="7" y="363"/>
                </a:lnTo>
                <a:lnTo>
                  <a:pt x="7" y="359"/>
                </a:lnTo>
                <a:lnTo>
                  <a:pt x="3" y="359"/>
                </a:lnTo>
                <a:lnTo>
                  <a:pt x="0" y="352"/>
                </a:lnTo>
                <a:lnTo>
                  <a:pt x="3" y="349"/>
                </a:lnTo>
                <a:lnTo>
                  <a:pt x="7" y="349"/>
                </a:lnTo>
                <a:lnTo>
                  <a:pt x="17" y="349"/>
                </a:lnTo>
                <a:lnTo>
                  <a:pt x="28" y="349"/>
                </a:lnTo>
                <a:lnTo>
                  <a:pt x="42" y="349"/>
                </a:lnTo>
                <a:lnTo>
                  <a:pt x="49" y="352"/>
                </a:lnTo>
                <a:lnTo>
                  <a:pt x="63" y="352"/>
                </a:lnTo>
                <a:lnTo>
                  <a:pt x="63" y="349"/>
                </a:lnTo>
                <a:lnTo>
                  <a:pt x="63" y="349"/>
                </a:lnTo>
                <a:lnTo>
                  <a:pt x="63" y="345"/>
                </a:lnTo>
                <a:lnTo>
                  <a:pt x="63" y="342"/>
                </a:lnTo>
                <a:lnTo>
                  <a:pt x="63" y="331"/>
                </a:lnTo>
                <a:lnTo>
                  <a:pt x="63" y="321"/>
                </a:lnTo>
                <a:lnTo>
                  <a:pt x="63" y="310"/>
                </a:lnTo>
                <a:lnTo>
                  <a:pt x="63" y="296"/>
                </a:lnTo>
                <a:lnTo>
                  <a:pt x="63" y="285"/>
                </a:lnTo>
                <a:lnTo>
                  <a:pt x="63" y="275"/>
                </a:lnTo>
                <a:lnTo>
                  <a:pt x="63" y="264"/>
                </a:lnTo>
                <a:lnTo>
                  <a:pt x="63" y="254"/>
                </a:lnTo>
                <a:lnTo>
                  <a:pt x="63" y="243"/>
                </a:lnTo>
                <a:lnTo>
                  <a:pt x="63" y="229"/>
                </a:lnTo>
                <a:lnTo>
                  <a:pt x="63" y="219"/>
                </a:lnTo>
                <a:lnTo>
                  <a:pt x="63" y="208"/>
                </a:lnTo>
                <a:lnTo>
                  <a:pt x="63" y="198"/>
                </a:lnTo>
                <a:lnTo>
                  <a:pt x="63" y="187"/>
                </a:lnTo>
                <a:lnTo>
                  <a:pt x="63" y="173"/>
                </a:lnTo>
                <a:lnTo>
                  <a:pt x="63" y="166"/>
                </a:lnTo>
                <a:lnTo>
                  <a:pt x="63" y="152"/>
                </a:lnTo>
                <a:lnTo>
                  <a:pt x="63" y="141"/>
                </a:lnTo>
                <a:lnTo>
                  <a:pt x="63" y="131"/>
                </a:lnTo>
                <a:lnTo>
                  <a:pt x="63" y="127"/>
                </a:lnTo>
                <a:lnTo>
                  <a:pt x="63" y="117"/>
                </a:lnTo>
                <a:lnTo>
                  <a:pt x="63" y="106"/>
                </a:lnTo>
                <a:lnTo>
                  <a:pt x="63" y="92"/>
                </a:lnTo>
                <a:lnTo>
                  <a:pt x="63" y="81"/>
                </a:lnTo>
                <a:lnTo>
                  <a:pt x="63" y="71"/>
                </a:lnTo>
                <a:lnTo>
                  <a:pt x="63" y="60"/>
                </a:lnTo>
                <a:lnTo>
                  <a:pt x="63" y="60"/>
                </a:lnTo>
                <a:lnTo>
                  <a:pt x="63" y="57"/>
                </a:lnTo>
                <a:lnTo>
                  <a:pt x="63" y="53"/>
                </a:lnTo>
                <a:lnTo>
                  <a:pt x="66" y="50"/>
                </a:lnTo>
                <a:lnTo>
                  <a:pt x="66" y="43"/>
                </a:lnTo>
                <a:lnTo>
                  <a:pt x="66" y="39"/>
                </a:lnTo>
                <a:lnTo>
                  <a:pt x="66" y="36"/>
                </a:lnTo>
                <a:lnTo>
                  <a:pt x="66" y="32"/>
                </a:lnTo>
                <a:lnTo>
                  <a:pt x="66" y="32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Freeform 10"/>
          <p:cNvSpPr>
            <a:spLocks/>
          </p:cNvSpPr>
          <p:nvPr/>
        </p:nvSpPr>
        <p:spPr bwMode="auto">
          <a:xfrm>
            <a:off x="5386388" y="2463800"/>
            <a:ext cx="933450" cy="1614488"/>
          </a:xfrm>
          <a:custGeom>
            <a:avLst/>
            <a:gdLst>
              <a:gd name="T0" fmla="*/ 173 w 588"/>
              <a:gd name="T1" fmla="*/ 605 h 1017"/>
              <a:gd name="T2" fmla="*/ 159 w 588"/>
              <a:gd name="T3" fmla="*/ 587 h 1017"/>
              <a:gd name="T4" fmla="*/ 148 w 588"/>
              <a:gd name="T5" fmla="*/ 566 h 1017"/>
              <a:gd name="T6" fmla="*/ 131 w 588"/>
              <a:gd name="T7" fmla="*/ 552 h 1017"/>
              <a:gd name="T8" fmla="*/ 113 w 588"/>
              <a:gd name="T9" fmla="*/ 538 h 1017"/>
              <a:gd name="T10" fmla="*/ 99 w 588"/>
              <a:gd name="T11" fmla="*/ 521 h 1017"/>
              <a:gd name="T12" fmla="*/ 85 w 588"/>
              <a:gd name="T13" fmla="*/ 503 h 1017"/>
              <a:gd name="T14" fmla="*/ 71 w 588"/>
              <a:gd name="T15" fmla="*/ 489 h 1017"/>
              <a:gd name="T16" fmla="*/ 57 w 588"/>
              <a:gd name="T17" fmla="*/ 475 h 1017"/>
              <a:gd name="T18" fmla="*/ 46 w 588"/>
              <a:gd name="T19" fmla="*/ 454 h 1017"/>
              <a:gd name="T20" fmla="*/ 43 w 588"/>
              <a:gd name="T21" fmla="*/ 426 h 1017"/>
              <a:gd name="T22" fmla="*/ 39 w 588"/>
              <a:gd name="T23" fmla="*/ 397 h 1017"/>
              <a:gd name="T24" fmla="*/ 39 w 588"/>
              <a:gd name="T25" fmla="*/ 369 h 1017"/>
              <a:gd name="T26" fmla="*/ 29 w 588"/>
              <a:gd name="T27" fmla="*/ 359 h 1017"/>
              <a:gd name="T28" fmla="*/ 14 w 588"/>
              <a:gd name="T29" fmla="*/ 352 h 1017"/>
              <a:gd name="T30" fmla="*/ 4 w 588"/>
              <a:gd name="T31" fmla="*/ 331 h 1017"/>
              <a:gd name="T32" fmla="*/ 22 w 588"/>
              <a:gd name="T33" fmla="*/ 288 h 1017"/>
              <a:gd name="T34" fmla="*/ 25 w 588"/>
              <a:gd name="T35" fmla="*/ 253 h 1017"/>
              <a:gd name="T36" fmla="*/ 18 w 588"/>
              <a:gd name="T37" fmla="*/ 211 h 1017"/>
              <a:gd name="T38" fmla="*/ 22 w 588"/>
              <a:gd name="T39" fmla="*/ 165 h 1017"/>
              <a:gd name="T40" fmla="*/ 22 w 588"/>
              <a:gd name="T41" fmla="*/ 141 h 1017"/>
              <a:gd name="T42" fmla="*/ 14 w 588"/>
              <a:gd name="T43" fmla="*/ 84 h 1017"/>
              <a:gd name="T44" fmla="*/ 29 w 588"/>
              <a:gd name="T45" fmla="*/ 24 h 1017"/>
              <a:gd name="T46" fmla="*/ 261 w 588"/>
              <a:gd name="T47" fmla="*/ 7 h 1017"/>
              <a:gd name="T48" fmla="*/ 472 w 588"/>
              <a:gd name="T49" fmla="*/ 7 h 1017"/>
              <a:gd name="T50" fmla="*/ 489 w 588"/>
              <a:gd name="T51" fmla="*/ 63 h 1017"/>
              <a:gd name="T52" fmla="*/ 479 w 588"/>
              <a:gd name="T53" fmla="*/ 137 h 1017"/>
              <a:gd name="T54" fmla="*/ 482 w 588"/>
              <a:gd name="T55" fmla="*/ 183 h 1017"/>
              <a:gd name="T56" fmla="*/ 514 w 588"/>
              <a:gd name="T57" fmla="*/ 214 h 1017"/>
              <a:gd name="T58" fmla="*/ 546 w 588"/>
              <a:gd name="T59" fmla="*/ 221 h 1017"/>
              <a:gd name="T60" fmla="*/ 486 w 588"/>
              <a:gd name="T61" fmla="*/ 436 h 1017"/>
              <a:gd name="T62" fmla="*/ 416 w 588"/>
              <a:gd name="T63" fmla="*/ 447 h 1017"/>
              <a:gd name="T64" fmla="*/ 419 w 588"/>
              <a:gd name="T65" fmla="*/ 521 h 1017"/>
              <a:gd name="T66" fmla="*/ 419 w 588"/>
              <a:gd name="T67" fmla="*/ 559 h 1017"/>
              <a:gd name="T68" fmla="*/ 440 w 588"/>
              <a:gd name="T69" fmla="*/ 594 h 1017"/>
              <a:gd name="T70" fmla="*/ 461 w 588"/>
              <a:gd name="T71" fmla="*/ 619 h 1017"/>
              <a:gd name="T72" fmla="*/ 518 w 588"/>
              <a:gd name="T73" fmla="*/ 633 h 1017"/>
              <a:gd name="T74" fmla="*/ 577 w 588"/>
              <a:gd name="T75" fmla="*/ 647 h 1017"/>
              <a:gd name="T76" fmla="*/ 574 w 588"/>
              <a:gd name="T77" fmla="*/ 686 h 1017"/>
              <a:gd name="T78" fmla="*/ 560 w 588"/>
              <a:gd name="T79" fmla="*/ 728 h 1017"/>
              <a:gd name="T80" fmla="*/ 581 w 588"/>
              <a:gd name="T81" fmla="*/ 746 h 1017"/>
              <a:gd name="T82" fmla="*/ 570 w 588"/>
              <a:gd name="T83" fmla="*/ 795 h 1017"/>
              <a:gd name="T84" fmla="*/ 560 w 588"/>
              <a:gd name="T85" fmla="*/ 844 h 1017"/>
              <a:gd name="T86" fmla="*/ 577 w 588"/>
              <a:gd name="T87" fmla="*/ 908 h 1017"/>
              <a:gd name="T88" fmla="*/ 570 w 588"/>
              <a:gd name="T89" fmla="*/ 989 h 1017"/>
              <a:gd name="T90" fmla="*/ 553 w 588"/>
              <a:gd name="T91" fmla="*/ 1006 h 1017"/>
              <a:gd name="T92" fmla="*/ 532 w 588"/>
              <a:gd name="T93" fmla="*/ 999 h 1017"/>
              <a:gd name="T94" fmla="*/ 493 w 588"/>
              <a:gd name="T95" fmla="*/ 1003 h 1017"/>
              <a:gd name="T96" fmla="*/ 423 w 588"/>
              <a:gd name="T97" fmla="*/ 985 h 1017"/>
              <a:gd name="T98" fmla="*/ 370 w 588"/>
              <a:gd name="T99" fmla="*/ 964 h 1017"/>
              <a:gd name="T100" fmla="*/ 321 w 588"/>
              <a:gd name="T101" fmla="*/ 929 h 1017"/>
              <a:gd name="T102" fmla="*/ 254 w 588"/>
              <a:gd name="T103" fmla="*/ 936 h 1017"/>
              <a:gd name="T104" fmla="*/ 187 w 588"/>
              <a:gd name="T105" fmla="*/ 929 h 1017"/>
              <a:gd name="T106" fmla="*/ 190 w 588"/>
              <a:gd name="T107" fmla="*/ 865 h 1017"/>
              <a:gd name="T108" fmla="*/ 190 w 588"/>
              <a:gd name="T109" fmla="*/ 788 h 1017"/>
              <a:gd name="T110" fmla="*/ 187 w 588"/>
              <a:gd name="T111" fmla="*/ 742 h 1017"/>
              <a:gd name="T112" fmla="*/ 187 w 588"/>
              <a:gd name="T113" fmla="*/ 714 h 1017"/>
              <a:gd name="T114" fmla="*/ 183 w 588"/>
              <a:gd name="T115" fmla="*/ 686 h 1017"/>
              <a:gd name="T116" fmla="*/ 187 w 588"/>
              <a:gd name="T117" fmla="*/ 668 h 1017"/>
              <a:gd name="T118" fmla="*/ 183 w 588"/>
              <a:gd name="T119" fmla="*/ 64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8" h="1017">
                <a:moveTo>
                  <a:pt x="180" y="623"/>
                </a:moveTo>
                <a:lnTo>
                  <a:pt x="180" y="619"/>
                </a:lnTo>
                <a:lnTo>
                  <a:pt x="180" y="616"/>
                </a:lnTo>
                <a:lnTo>
                  <a:pt x="176" y="612"/>
                </a:lnTo>
                <a:lnTo>
                  <a:pt x="173" y="609"/>
                </a:lnTo>
                <a:lnTo>
                  <a:pt x="173" y="605"/>
                </a:lnTo>
                <a:lnTo>
                  <a:pt x="173" y="605"/>
                </a:lnTo>
                <a:lnTo>
                  <a:pt x="169" y="598"/>
                </a:lnTo>
                <a:lnTo>
                  <a:pt x="169" y="598"/>
                </a:lnTo>
                <a:lnTo>
                  <a:pt x="166" y="594"/>
                </a:lnTo>
                <a:lnTo>
                  <a:pt x="162" y="594"/>
                </a:lnTo>
                <a:lnTo>
                  <a:pt x="162" y="591"/>
                </a:lnTo>
                <a:lnTo>
                  <a:pt x="162" y="587"/>
                </a:lnTo>
                <a:lnTo>
                  <a:pt x="159" y="587"/>
                </a:lnTo>
                <a:lnTo>
                  <a:pt x="155" y="584"/>
                </a:lnTo>
                <a:lnTo>
                  <a:pt x="155" y="577"/>
                </a:lnTo>
                <a:lnTo>
                  <a:pt x="155" y="573"/>
                </a:lnTo>
                <a:lnTo>
                  <a:pt x="155" y="573"/>
                </a:lnTo>
                <a:lnTo>
                  <a:pt x="152" y="570"/>
                </a:lnTo>
                <a:lnTo>
                  <a:pt x="152" y="566"/>
                </a:lnTo>
                <a:lnTo>
                  <a:pt x="148" y="566"/>
                </a:lnTo>
                <a:lnTo>
                  <a:pt x="145" y="559"/>
                </a:lnTo>
                <a:lnTo>
                  <a:pt x="145" y="559"/>
                </a:lnTo>
                <a:lnTo>
                  <a:pt x="141" y="556"/>
                </a:lnTo>
                <a:lnTo>
                  <a:pt x="138" y="556"/>
                </a:lnTo>
                <a:lnTo>
                  <a:pt x="134" y="556"/>
                </a:lnTo>
                <a:lnTo>
                  <a:pt x="131" y="552"/>
                </a:lnTo>
                <a:lnTo>
                  <a:pt x="131" y="552"/>
                </a:lnTo>
                <a:lnTo>
                  <a:pt x="127" y="549"/>
                </a:lnTo>
                <a:lnTo>
                  <a:pt x="124" y="549"/>
                </a:lnTo>
                <a:lnTo>
                  <a:pt x="120" y="545"/>
                </a:lnTo>
                <a:lnTo>
                  <a:pt x="120" y="542"/>
                </a:lnTo>
                <a:lnTo>
                  <a:pt x="117" y="542"/>
                </a:lnTo>
                <a:lnTo>
                  <a:pt x="113" y="538"/>
                </a:lnTo>
                <a:lnTo>
                  <a:pt x="113" y="538"/>
                </a:lnTo>
                <a:lnTo>
                  <a:pt x="109" y="535"/>
                </a:lnTo>
                <a:lnTo>
                  <a:pt x="109" y="531"/>
                </a:lnTo>
                <a:lnTo>
                  <a:pt x="106" y="531"/>
                </a:lnTo>
                <a:lnTo>
                  <a:pt x="106" y="531"/>
                </a:lnTo>
                <a:lnTo>
                  <a:pt x="102" y="528"/>
                </a:lnTo>
                <a:lnTo>
                  <a:pt x="99" y="528"/>
                </a:lnTo>
                <a:lnTo>
                  <a:pt x="99" y="521"/>
                </a:lnTo>
                <a:lnTo>
                  <a:pt x="95" y="521"/>
                </a:lnTo>
                <a:lnTo>
                  <a:pt x="95" y="517"/>
                </a:lnTo>
                <a:lnTo>
                  <a:pt x="92" y="514"/>
                </a:lnTo>
                <a:lnTo>
                  <a:pt x="92" y="514"/>
                </a:lnTo>
                <a:lnTo>
                  <a:pt x="92" y="510"/>
                </a:lnTo>
                <a:lnTo>
                  <a:pt x="88" y="510"/>
                </a:lnTo>
                <a:lnTo>
                  <a:pt x="85" y="503"/>
                </a:lnTo>
                <a:lnTo>
                  <a:pt x="85" y="503"/>
                </a:lnTo>
                <a:lnTo>
                  <a:pt x="81" y="499"/>
                </a:lnTo>
                <a:lnTo>
                  <a:pt x="81" y="499"/>
                </a:lnTo>
                <a:lnTo>
                  <a:pt x="78" y="496"/>
                </a:lnTo>
                <a:lnTo>
                  <a:pt x="74" y="492"/>
                </a:lnTo>
                <a:lnTo>
                  <a:pt x="74" y="492"/>
                </a:lnTo>
                <a:lnTo>
                  <a:pt x="71" y="489"/>
                </a:lnTo>
                <a:lnTo>
                  <a:pt x="71" y="485"/>
                </a:lnTo>
                <a:lnTo>
                  <a:pt x="67" y="485"/>
                </a:lnTo>
                <a:lnTo>
                  <a:pt x="64" y="482"/>
                </a:lnTo>
                <a:lnTo>
                  <a:pt x="64" y="482"/>
                </a:lnTo>
                <a:lnTo>
                  <a:pt x="60" y="478"/>
                </a:lnTo>
                <a:lnTo>
                  <a:pt x="60" y="475"/>
                </a:lnTo>
                <a:lnTo>
                  <a:pt x="57" y="475"/>
                </a:lnTo>
                <a:lnTo>
                  <a:pt x="53" y="468"/>
                </a:lnTo>
                <a:lnTo>
                  <a:pt x="53" y="468"/>
                </a:lnTo>
                <a:lnTo>
                  <a:pt x="53" y="464"/>
                </a:lnTo>
                <a:lnTo>
                  <a:pt x="50" y="461"/>
                </a:lnTo>
                <a:lnTo>
                  <a:pt x="50" y="461"/>
                </a:lnTo>
                <a:lnTo>
                  <a:pt x="46" y="457"/>
                </a:lnTo>
                <a:lnTo>
                  <a:pt x="46" y="454"/>
                </a:lnTo>
                <a:lnTo>
                  <a:pt x="46" y="447"/>
                </a:lnTo>
                <a:lnTo>
                  <a:pt x="46" y="443"/>
                </a:lnTo>
                <a:lnTo>
                  <a:pt x="43" y="440"/>
                </a:lnTo>
                <a:lnTo>
                  <a:pt x="43" y="436"/>
                </a:lnTo>
                <a:lnTo>
                  <a:pt x="43" y="433"/>
                </a:lnTo>
                <a:lnTo>
                  <a:pt x="43" y="429"/>
                </a:lnTo>
                <a:lnTo>
                  <a:pt x="43" y="426"/>
                </a:lnTo>
                <a:lnTo>
                  <a:pt x="43" y="422"/>
                </a:lnTo>
                <a:lnTo>
                  <a:pt x="39" y="418"/>
                </a:lnTo>
                <a:lnTo>
                  <a:pt x="43" y="411"/>
                </a:lnTo>
                <a:lnTo>
                  <a:pt x="43" y="408"/>
                </a:lnTo>
                <a:lnTo>
                  <a:pt x="39" y="404"/>
                </a:lnTo>
                <a:lnTo>
                  <a:pt x="39" y="401"/>
                </a:lnTo>
                <a:lnTo>
                  <a:pt x="39" y="397"/>
                </a:lnTo>
                <a:lnTo>
                  <a:pt x="39" y="390"/>
                </a:lnTo>
                <a:lnTo>
                  <a:pt x="39" y="387"/>
                </a:lnTo>
                <a:lnTo>
                  <a:pt x="39" y="383"/>
                </a:lnTo>
                <a:lnTo>
                  <a:pt x="39" y="380"/>
                </a:lnTo>
                <a:lnTo>
                  <a:pt x="39" y="376"/>
                </a:lnTo>
                <a:lnTo>
                  <a:pt x="39" y="373"/>
                </a:lnTo>
                <a:lnTo>
                  <a:pt x="39" y="369"/>
                </a:lnTo>
                <a:lnTo>
                  <a:pt x="39" y="366"/>
                </a:lnTo>
                <a:lnTo>
                  <a:pt x="36" y="362"/>
                </a:lnTo>
                <a:lnTo>
                  <a:pt x="36" y="359"/>
                </a:lnTo>
                <a:lnTo>
                  <a:pt x="36" y="355"/>
                </a:lnTo>
                <a:lnTo>
                  <a:pt x="32" y="355"/>
                </a:lnTo>
                <a:lnTo>
                  <a:pt x="32" y="355"/>
                </a:lnTo>
                <a:lnTo>
                  <a:pt x="29" y="359"/>
                </a:lnTo>
                <a:lnTo>
                  <a:pt x="25" y="362"/>
                </a:lnTo>
                <a:lnTo>
                  <a:pt x="22" y="362"/>
                </a:lnTo>
                <a:lnTo>
                  <a:pt x="18" y="362"/>
                </a:lnTo>
                <a:lnTo>
                  <a:pt x="18" y="362"/>
                </a:lnTo>
                <a:lnTo>
                  <a:pt x="18" y="362"/>
                </a:lnTo>
                <a:lnTo>
                  <a:pt x="14" y="355"/>
                </a:lnTo>
                <a:lnTo>
                  <a:pt x="14" y="352"/>
                </a:lnTo>
                <a:lnTo>
                  <a:pt x="14" y="348"/>
                </a:lnTo>
                <a:lnTo>
                  <a:pt x="14" y="345"/>
                </a:lnTo>
                <a:lnTo>
                  <a:pt x="14" y="345"/>
                </a:lnTo>
                <a:lnTo>
                  <a:pt x="11" y="341"/>
                </a:lnTo>
                <a:lnTo>
                  <a:pt x="7" y="338"/>
                </a:lnTo>
                <a:lnTo>
                  <a:pt x="7" y="334"/>
                </a:lnTo>
                <a:lnTo>
                  <a:pt x="4" y="331"/>
                </a:lnTo>
                <a:lnTo>
                  <a:pt x="4" y="327"/>
                </a:lnTo>
                <a:lnTo>
                  <a:pt x="4" y="327"/>
                </a:lnTo>
                <a:lnTo>
                  <a:pt x="0" y="323"/>
                </a:lnTo>
                <a:lnTo>
                  <a:pt x="4" y="323"/>
                </a:lnTo>
                <a:lnTo>
                  <a:pt x="7" y="309"/>
                </a:lnTo>
                <a:lnTo>
                  <a:pt x="14" y="299"/>
                </a:lnTo>
                <a:lnTo>
                  <a:pt x="22" y="288"/>
                </a:lnTo>
                <a:lnTo>
                  <a:pt x="22" y="288"/>
                </a:lnTo>
                <a:lnTo>
                  <a:pt x="22" y="274"/>
                </a:lnTo>
                <a:lnTo>
                  <a:pt x="22" y="264"/>
                </a:lnTo>
                <a:lnTo>
                  <a:pt x="22" y="260"/>
                </a:lnTo>
                <a:lnTo>
                  <a:pt x="25" y="260"/>
                </a:lnTo>
                <a:lnTo>
                  <a:pt x="25" y="257"/>
                </a:lnTo>
                <a:lnTo>
                  <a:pt x="25" y="253"/>
                </a:lnTo>
                <a:lnTo>
                  <a:pt x="22" y="250"/>
                </a:lnTo>
                <a:lnTo>
                  <a:pt x="22" y="250"/>
                </a:lnTo>
                <a:lnTo>
                  <a:pt x="22" y="246"/>
                </a:lnTo>
                <a:lnTo>
                  <a:pt x="18" y="243"/>
                </a:lnTo>
                <a:lnTo>
                  <a:pt x="18" y="232"/>
                </a:lnTo>
                <a:lnTo>
                  <a:pt x="18" y="221"/>
                </a:lnTo>
                <a:lnTo>
                  <a:pt x="18" y="211"/>
                </a:lnTo>
                <a:lnTo>
                  <a:pt x="18" y="200"/>
                </a:lnTo>
                <a:lnTo>
                  <a:pt x="18" y="186"/>
                </a:lnTo>
                <a:lnTo>
                  <a:pt x="18" y="179"/>
                </a:lnTo>
                <a:lnTo>
                  <a:pt x="18" y="176"/>
                </a:lnTo>
                <a:lnTo>
                  <a:pt x="18" y="172"/>
                </a:lnTo>
                <a:lnTo>
                  <a:pt x="22" y="169"/>
                </a:lnTo>
                <a:lnTo>
                  <a:pt x="22" y="165"/>
                </a:lnTo>
                <a:lnTo>
                  <a:pt x="22" y="162"/>
                </a:lnTo>
                <a:lnTo>
                  <a:pt x="22" y="158"/>
                </a:lnTo>
                <a:lnTo>
                  <a:pt x="25" y="155"/>
                </a:lnTo>
                <a:lnTo>
                  <a:pt x="25" y="151"/>
                </a:lnTo>
                <a:lnTo>
                  <a:pt x="22" y="148"/>
                </a:lnTo>
                <a:lnTo>
                  <a:pt x="22" y="144"/>
                </a:lnTo>
                <a:lnTo>
                  <a:pt x="22" y="141"/>
                </a:lnTo>
                <a:lnTo>
                  <a:pt x="18" y="141"/>
                </a:lnTo>
                <a:lnTo>
                  <a:pt x="18" y="130"/>
                </a:lnTo>
                <a:lnTo>
                  <a:pt x="18" y="119"/>
                </a:lnTo>
                <a:lnTo>
                  <a:pt x="18" y="109"/>
                </a:lnTo>
                <a:lnTo>
                  <a:pt x="18" y="105"/>
                </a:lnTo>
                <a:lnTo>
                  <a:pt x="14" y="95"/>
                </a:lnTo>
                <a:lnTo>
                  <a:pt x="14" y="84"/>
                </a:lnTo>
                <a:lnTo>
                  <a:pt x="14" y="81"/>
                </a:lnTo>
                <a:lnTo>
                  <a:pt x="14" y="74"/>
                </a:lnTo>
                <a:lnTo>
                  <a:pt x="14" y="63"/>
                </a:lnTo>
                <a:lnTo>
                  <a:pt x="14" y="49"/>
                </a:lnTo>
                <a:lnTo>
                  <a:pt x="14" y="38"/>
                </a:lnTo>
                <a:lnTo>
                  <a:pt x="14" y="28"/>
                </a:lnTo>
                <a:lnTo>
                  <a:pt x="29" y="24"/>
                </a:lnTo>
                <a:lnTo>
                  <a:pt x="43" y="35"/>
                </a:lnTo>
                <a:lnTo>
                  <a:pt x="99" y="46"/>
                </a:lnTo>
                <a:lnTo>
                  <a:pt x="109" y="42"/>
                </a:lnTo>
                <a:lnTo>
                  <a:pt x="127" y="60"/>
                </a:lnTo>
                <a:lnTo>
                  <a:pt x="134" y="63"/>
                </a:lnTo>
                <a:lnTo>
                  <a:pt x="208" y="63"/>
                </a:lnTo>
                <a:lnTo>
                  <a:pt x="261" y="7"/>
                </a:lnTo>
                <a:lnTo>
                  <a:pt x="268" y="0"/>
                </a:lnTo>
                <a:lnTo>
                  <a:pt x="282" y="0"/>
                </a:lnTo>
                <a:lnTo>
                  <a:pt x="342" y="0"/>
                </a:lnTo>
                <a:lnTo>
                  <a:pt x="419" y="0"/>
                </a:lnTo>
                <a:lnTo>
                  <a:pt x="447" y="10"/>
                </a:lnTo>
                <a:lnTo>
                  <a:pt x="461" y="10"/>
                </a:lnTo>
                <a:lnTo>
                  <a:pt x="472" y="7"/>
                </a:lnTo>
                <a:lnTo>
                  <a:pt x="479" y="3"/>
                </a:lnTo>
                <a:lnTo>
                  <a:pt x="486" y="3"/>
                </a:lnTo>
                <a:lnTo>
                  <a:pt x="486" y="14"/>
                </a:lnTo>
                <a:lnTo>
                  <a:pt x="486" y="28"/>
                </a:lnTo>
                <a:lnTo>
                  <a:pt x="479" y="46"/>
                </a:lnTo>
                <a:lnTo>
                  <a:pt x="486" y="53"/>
                </a:lnTo>
                <a:lnTo>
                  <a:pt x="489" y="63"/>
                </a:lnTo>
                <a:lnTo>
                  <a:pt x="497" y="70"/>
                </a:lnTo>
                <a:lnTo>
                  <a:pt x="493" y="91"/>
                </a:lnTo>
                <a:lnTo>
                  <a:pt x="489" y="98"/>
                </a:lnTo>
                <a:lnTo>
                  <a:pt x="465" y="123"/>
                </a:lnTo>
                <a:lnTo>
                  <a:pt x="472" y="130"/>
                </a:lnTo>
                <a:lnTo>
                  <a:pt x="479" y="133"/>
                </a:lnTo>
                <a:lnTo>
                  <a:pt x="479" y="137"/>
                </a:lnTo>
                <a:lnTo>
                  <a:pt x="475" y="141"/>
                </a:lnTo>
                <a:lnTo>
                  <a:pt x="482" y="148"/>
                </a:lnTo>
                <a:lnTo>
                  <a:pt x="479" y="155"/>
                </a:lnTo>
                <a:lnTo>
                  <a:pt x="482" y="158"/>
                </a:lnTo>
                <a:lnTo>
                  <a:pt x="489" y="165"/>
                </a:lnTo>
                <a:lnTo>
                  <a:pt x="486" y="179"/>
                </a:lnTo>
                <a:lnTo>
                  <a:pt x="482" y="183"/>
                </a:lnTo>
                <a:lnTo>
                  <a:pt x="493" y="186"/>
                </a:lnTo>
                <a:lnTo>
                  <a:pt x="497" y="200"/>
                </a:lnTo>
                <a:lnTo>
                  <a:pt x="497" y="207"/>
                </a:lnTo>
                <a:lnTo>
                  <a:pt x="500" y="211"/>
                </a:lnTo>
                <a:lnTo>
                  <a:pt x="504" y="211"/>
                </a:lnTo>
                <a:lnTo>
                  <a:pt x="511" y="218"/>
                </a:lnTo>
                <a:lnTo>
                  <a:pt x="514" y="214"/>
                </a:lnTo>
                <a:lnTo>
                  <a:pt x="514" y="214"/>
                </a:lnTo>
                <a:lnTo>
                  <a:pt x="521" y="214"/>
                </a:lnTo>
                <a:lnTo>
                  <a:pt x="521" y="211"/>
                </a:lnTo>
                <a:lnTo>
                  <a:pt x="525" y="207"/>
                </a:lnTo>
                <a:lnTo>
                  <a:pt x="535" y="214"/>
                </a:lnTo>
                <a:lnTo>
                  <a:pt x="546" y="218"/>
                </a:lnTo>
                <a:lnTo>
                  <a:pt x="546" y="221"/>
                </a:lnTo>
                <a:lnTo>
                  <a:pt x="535" y="225"/>
                </a:lnTo>
                <a:lnTo>
                  <a:pt x="539" y="232"/>
                </a:lnTo>
                <a:lnTo>
                  <a:pt x="518" y="352"/>
                </a:lnTo>
                <a:lnTo>
                  <a:pt x="500" y="436"/>
                </a:lnTo>
                <a:lnTo>
                  <a:pt x="500" y="436"/>
                </a:lnTo>
                <a:lnTo>
                  <a:pt x="497" y="433"/>
                </a:lnTo>
                <a:lnTo>
                  <a:pt x="486" y="436"/>
                </a:lnTo>
                <a:lnTo>
                  <a:pt x="486" y="440"/>
                </a:lnTo>
                <a:lnTo>
                  <a:pt x="479" y="443"/>
                </a:lnTo>
                <a:lnTo>
                  <a:pt x="465" y="447"/>
                </a:lnTo>
                <a:lnTo>
                  <a:pt x="461" y="447"/>
                </a:lnTo>
                <a:lnTo>
                  <a:pt x="454" y="443"/>
                </a:lnTo>
                <a:lnTo>
                  <a:pt x="423" y="443"/>
                </a:lnTo>
                <a:lnTo>
                  <a:pt x="416" y="447"/>
                </a:lnTo>
                <a:lnTo>
                  <a:pt x="412" y="471"/>
                </a:lnTo>
                <a:lnTo>
                  <a:pt x="412" y="482"/>
                </a:lnTo>
                <a:lnTo>
                  <a:pt x="412" y="489"/>
                </a:lnTo>
                <a:lnTo>
                  <a:pt x="409" y="499"/>
                </a:lnTo>
                <a:lnTo>
                  <a:pt x="409" y="510"/>
                </a:lnTo>
                <a:lnTo>
                  <a:pt x="412" y="514"/>
                </a:lnTo>
                <a:lnTo>
                  <a:pt x="419" y="521"/>
                </a:lnTo>
                <a:lnTo>
                  <a:pt x="412" y="528"/>
                </a:lnTo>
                <a:lnTo>
                  <a:pt x="419" y="535"/>
                </a:lnTo>
                <a:lnTo>
                  <a:pt x="419" y="535"/>
                </a:lnTo>
                <a:lnTo>
                  <a:pt x="412" y="538"/>
                </a:lnTo>
                <a:lnTo>
                  <a:pt x="412" y="549"/>
                </a:lnTo>
                <a:lnTo>
                  <a:pt x="419" y="556"/>
                </a:lnTo>
                <a:lnTo>
                  <a:pt x="419" y="559"/>
                </a:lnTo>
                <a:lnTo>
                  <a:pt x="412" y="573"/>
                </a:lnTo>
                <a:lnTo>
                  <a:pt x="412" y="580"/>
                </a:lnTo>
                <a:lnTo>
                  <a:pt x="419" y="584"/>
                </a:lnTo>
                <a:lnTo>
                  <a:pt x="419" y="591"/>
                </a:lnTo>
                <a:lnTo>
                  <a:pt x="426" y="594"/>
                </a:lnTo>
                <a:lnTo>
                  <a:pt x="430" y="594"/>
                </a:lnTo>
                <a:lnTo>
                  <a:pt x="440" y="594"/>
                </a:lnTo>
                <a:lnTo>
                  <a:pt x="444" y="598"/>
                </a:lnTo>
                <a:lnTo>
                  <a:pt x="447" y="598"/>
                </a:lnTo>
                <a:lnTo>
                  <a:pt x="451" y="605"/>
                </a:lnTo>
                <a:lnTo>
                  <a:pt x="447" y="609"/>
                </a:lnTo>
                <a:lnTo>
                  <a:pt x="451" y="612"/>
                </a:lnTo>
                <a:lnTo>
                  <a:pt x="458" y="616"/>
                </a:lnTo>
                <a:lnTo>
                  <a:pt x="461" y="619"/>
                </a:lnTo>
                <a:lnTo>
                  <a:pt x="468" y="623"/>
                </a:lnTo>
                <a:lnTo>
                  <a:pt x="479" y="630"/>
                </a:lnTo>
                <a:lnTo>
                  <a:pt x="482" y="630"/>
                </a:lnTo>
                <a:lnTo>
                  <a:pt x="486" y="630"/>
                </a:lnTo>
                <a:lnTo>
                  <a:pt x="497" y="633"/>
                </a:lnTo>
                <a:lnTo>
                  <a:pt x="504" y="633"/>
                </a:lnTo>
                <a:lnTo>
                  <a:pt x="518" y="633"/>
                </a:lnTo>
                <a:lnTo>
                  <a:pt x="532" y="633"/>
                </a:lnTo>
                <a:lnTo>
                  <a:pt x="542" y="630"/>
                </a:lnTo>
                <a:lnTo>
                  <a:pt x="553" y="630"/>
                </a:lnTo>
                <a:lnTo>
                  <a:pt x="556" y="633"/>
                </a:lnTo>
                <a:lnTo>
                  <a:pt x="560" y="640"/>
                </a:lnTo>
                <a:lnTo>
                  <a:pt x="577" y="644"/>
                </a:lnTo>
                <a:lnTo>
                  <a:pt x="577" y="647"/>
                </a:lnTo>
                <a:lnTo>
                  <a:pt x="581" y="651"/>
                </a:lnTo>
                <a:lnTo>
                  <a:pt x="570" y="658"/>
                </a:lnTo>
                <a:lnTo>
                  <a:pt x="570" y="672"/>
                </a:lnTo>
                <a:lnTo>
                  <a:pt x="574" y="679"/>
                </a:lnTo>
                <a:lnTo>
                  <a:pt x="577" y="682"/>
                </a:lnTo>
                <a:lnTo>
                  <a:pt x="577" y="686"/>
                </a:lnTo>
                <a:lnTo>
                  <a:pt x="574" y="686"/>
                </a:lnTo>
                <a:lnTo>
                  <a:pt x="563" y="693"/>
                </a:lnTo>
                <a:lnTo>
                  <a:pt x="560" y="700"/>
                </a:lnTo>
                <a:lnTo>
                  <a:pt x="560" y="704"/>
                </a:lnTo>
                <a:lnTo>
                  <a:pt x="556" y="707"/>
                </a:lnTo>
                <a:lnTo>
                  <a:pt x="556" y="707"/>
                </a:lnTo>
                <a:lnTo>
                  <a:pt x="556" y="714"/>
                </a:lnTo>
                <a:lnTo>
                  <a:pt x="560" y="728"/>
                </a:lnTo>
                <a:lnTo>
                  <a:pt x="570" y="728"/>
                </a:lnTo>
                <a:lnTo>
                  <a:pt x="570" y="728"/>
                </a:lnTo>
                <a:lnTo>
                  <a:pt x="567" y="735"/>
                </a:lnTo>
                <a:lnTo>
                  <a:pt x="563" y="739"/>
                </a:lnTo>
                <a:lnTo>
                  <a:pt x="570" y="746"/>
                </a:lnTo>
                <a:lnTo>
                  <a:pt x="577" y="746"/>
                </a:lnTo>
                <a:lnTo>
                  <a:pt x="581" y="746"/>
                </a:lnTo>
                <a:lnTo>
                  <a:pt x="588" y="742"/>
                </a:lnTo>
                <a:lnTo>
                  <a:pt x="588" y="749"/>
                </a:lnTo>
                <a:lnTo>
                  <a:pt x="588" y="753"/>
                </a:lnTo>
                <a:lnTo>
                  <a:pt x="581" y="763"/>
                </a:lnTo>
                <a:lnTo>
                  <a:pt x="577" y="774"/>
                </a:lnTo>
                <a:lnTo>
                  <a:pt x="570" y="788"/>
                </a:lnTo>
                <a:lnTo>
                  <a:pt x="570" y="795"/>
                </a:lnTo>
                <a:lnTo>
                  <a:pt x="567" y="799"/>
                </a:lnTo>
                <a:lnTo>
                  <a:pt x="567" y="809"/>
                </a:lnTo>
                <a:lnTo>
                  <a:pt x="560" y="816"/>
                </a:lnTo>
                <a:lnTo>
                  <a:pt x="556" y="827"/>
                </a:lnTo>
                <a:lnTo>
                  <a:pt x="553" y="830"/>
                </a:lnTo>
                <a:lnTo>
                  <a:pt x="556" y="837"/>
                </a:lnTo>
                <a:lnTo>
                  <a:pt x="560" y="844"/>
                </a:lnTo>
                <a:lnTo>
                  <a:pt x="567" y="848"/>
                </a:lnTo>
                <a:lnTo>
                  <a:pt x="567" y="855"/>
                </a:lnTo>
                <a:lnTo>
                  <a:pt x="567" y="869"/>
                </a:lnTo>
                <a:lnTo>
                  <a:pt x="567" y="876"/>
                </a:lnTo>
                <a:lnTo>
                  <a:pt x="567" y="883"/>
                </a:lnTo>
                <a:lnTo>
                  <a:pt x="577" y="901"/>
                </a:lnTo>
                <a:lnTo>
                  <a:pt x="577" y="908"/>
                </a:lnTo>
                <a:lnTo>
                  <a:pt x="577" y="922"/>
                </a:lnTo>
                <a:lnTo>
                  <a:pt x="574" y="932"/>
                </a:lnTo>
                <a:lnTo>
                  <a:pt x="577" y="946"/>
                </a:lnTo>
                <a:lnTo>
                  <a:pt x="574" y="957"/>
                </a:lnTo>
                <a:lnTo>
                  <a:pt x="570" y="964"/>
                </a:lnTo>
                <a:lnTo>
                  <a:pt x="570" y="978"/>
                </a:lnTo>
                <a:lnTo>
                  <a:pt x="570" y="989"/>
                </a:lnTo>
                <a:lnTo>
                  <a:pt x="577" y="996"/>
                </a:lnTo>
                <a:lnTo>
                  <a:pt x="577" y="999"/>
                </a:lnTo>
                <a:lnTo>
                  <a:pt x="570" y="1003"/>
                </a:lnTo>
                <a:lnTo>
                  <a:pt x="567" y="999"/>
                </a:lnTo>
                <a:lnTo>
                  <a:pt x="560" y="999"/>
                </a:lnTo>
                <a:lnTo>
                  <a:pt x="556" y="1003"/>
                </a:lnTo>
                <a:lnTo>
                  <a:pt x="553" y="1006"/>
                </a:lnTo>
                <a:lnTo>
                  <a:pt x="549" y="1003"/>
                </a:lnTo>
                <a:lnTo>
                  <a:pt x="546" y="999"/>
                </a:lnTo>
                <a:lnTo>
                  <a:pt x="542" y="1003"/>
                </a:lnTo>
                <a:lnTo>
                  <a:pt x="539" y="1003"/>
                </a:lnTo>
                <a:lnTo>
                  <a:pt x="539" y="999"/>
                </a:lnTo>
                <a:lnTo>
                  <a:pt x="535" y="996"/>
                </a:lnTo>
                <a:lnTo>
                  <a:pt x="532" y="999"/>
                </a:lnTo>
                <a:lnTo>
                  <a:pt x="532" y="1003"/>
                </a:lnTo>
                <a:lnTo>
                  <a:pt x="532" y="1006"/>
                </a:lnTo>
                <a:lnTo>
                  <a:pt x="525" y="1013"/>
                </a:lnTo>
                <a:lnTo>
                  <a:pt x="514" y="1017"/>
                </a:lnTo>
                <a:lnTo>
                  <a:pt x="507" y="1013"/>
                </a:lnTo>
                <a:lnTo>
                  <a:pt x="504" y="1010"/>
                </a:lnTo>
                <a:lnTo>
                  <a:pt x="493" y="1003"/>
                </a:lnTo>
                <a:lnTo>
                  <a:pt x="482" y="999"/>
                </a:lnTo>
                <a:lnTo>
                  <a:pt x="468" y="999"/>
                </a:lnTo>
                <a:lnTo>
                  <a:pt x="458" y="1003"/>
                </a:lnTo>
                <a:lnTo>
                  <a:pt x="440" y="999"/>
                </a:lnTo>
                <a:lnTo>
                  <a:pt x="430" y="999"/>
                </a:lnTo>
                <a:lnTo>
                  <a:pt x="426" y="989"/>
                </a:lnTo>
                <a:lnTo>
                  <a:pt x="423" y="985"/>
                </a:lnTo>
                <a:lnTo>
                  <a:pt x="412" y="981"/>
                </a:lnTo>
                <a:lnTo>
                  <a:pt x="402" y="978"/>
                </a:lnTo>
                <a:lnTo>
                  <a:pt x="398" y="967"/>
                </a:lnTo>
                <a:lnTo>
                  <a:pt x="391" y="964"/>
                </a:lnTo>
                <a:lnTo>
                  <a:pt x="384" y="967"/>
                </a:lnTo>
                <a:lnTo>
                  <a:pt x="373" y="967"/>
                </a:lnTo>
                <a:lnTo>
                  <a:pt x="370" y="964"/>
                </a:lnTo>
                <a:lnTo>
                  <a:pt x="366" y="960"/>
                </a:lnTo>
                <a:lnTo>
                  <a:pt x="359" y="957"/>
                </a:lnTo>
                <a:lnTo>
                  <a:pt x="352" y="950"/>
                </a:lnTo>
                <a:lnTo>
                  <a:pt x="342" y="946"/>
                </a:lnTo>
                <a:lnTo>
                  <a:pt x="331" y="943"/>
                </a:lnTo>
                <a:lnTo>
                  <a:pt x="328" y="939"/>
                </a:lnTo>
                <a:lnTo>
                  <a:pt x="321" y="929"/>
                </a:lnTo>
                <a:lnTo>
                  <a:pt x="314" y="922"/>
                </a:lnTo>
                <a:lnTo>
                  <a:pt x="303" y="922"/>
                </a:lnTo>
                <a:lnTo>
                  <a:pt x="292" y="918"/>
                </a:lnTo>
                <a:lnTo>
                  <a:pt x="278" y="922"/>
                </a:lnTo>
                <a:lnTo>
                  <a:pt x="268" y="925"/>
                </a:lnTo>
                <a:lnTo>
                  <a:pt x="261" y="932"/>
                </a:lnTo>
                <a:lnTo>
                  <a:pt x="254" y="936"/>
                </a:lnTo>
                <a:lnTo>
                  <a:pt x="236" y="936"/>
                </a:lnTo>
                <a:lnTo>
                  <a:pt x="222" y="936"/>
                </a:lnTo>
                <a:lnTo>
                  <a:pt x="212" y="939"/>
                </a:lnTo>
                <a:lnTo>
                  <a:pt x="204" y="943"/>
                </a:lnTo>
                <a:lnTo>
                  <a:pt x="187" y="943"/>
                </a:lnTo>
                <a:lnTo>
                  <a:pt x="187" y="939"/>
                </a:lnTo>
                <a:lnTo>
                  <a:pt x="187" y="929"/>
                </a:lnTo>
                <a:lnTo>
                  <a:pt x="187" y="922"/>
                </a:lnTo>
                <a:lnTo>
                  <a:pt x="187" y="911"/>
                </a:lnTo>
                <a:lnTo>
                  <a:pt x="187" y="901"/>
                </a:lnTo>
                <a:lnTo>
                  <a:pt x="190" y="886"/>
                </a:lnTo>
                <a:lnTo>
                  <a:pt x="187" y="883"/>
                </a:lnTo>
                <a:lnTo>
                  <a:pt x="187" y="876"/>
                </a:lnTo>
                <a:lnTo>
                  <a:pt x="190" y="865"/>
                </a:lnTo>
                <a:lnTo>
                  <a:pt x="190" y="855"/>
                </a:lnTo>
                <a:lnTo>
                  <a:pt x="190" y="844"/>
                </a:lnTo>
                <a:lnTo>
                  <a:pt x="190" y="834"/>
                </a:lnTo>
                <a:lnTo>
                  <a:pt x="190" y="820"/>
                </a:lnTo>
                <a:lnTo>
                  <a:pt x="190" y="809"/>
                </a:lnTo>
                <a:lnTo>
                  <a:pt x="190" y="799"/>
                </a:lnTo>
                <a:lnTo>
                  <a:pt x="190" y="788"/>
                </a:lnTo>
                <a:lnTo>
                  <a:pt x="190" y="777"/>
                </a:lnTo>
                <a:lnTo>
                  <a:pt x="190" y="763"/>
                </a:lnTo>
                <a:lnTo>
                  <a:pt x="190" y="753"/>
                </a:lnTo>
                <a:lnTo>
                  <a:pt x="190" y="753"/>
                </a:lnTo>
                <a:lnTo>
                  <a:pt x="187" y="749"/>
                </a:lnTo>
                <a:lnTo>
                  <a:pt x="187" y="746"/>
                </a:lnTo>
                <a:lnTo>
                  <a:pt x="187" y="742"/>
                </a:lnTo>
                <a:lnTo>
                  <a:pt x="187" y="739"/>
                </a:lnTo>
                <a:lnTo>
                  <a:pt x="183" y="735"/>
                </a:lnTo>
                <a:lnTo>
                  <a:pt x="183" y="728"/>
                </a:lnTo>
                <a:lnTo>
                  <a:pt x="183" y="725"/>
                </a:lnTo>
                <a:lnTo>
                  <a:pt x="183" y="721"/>
                </a:lnTo>
                <a:lnTo>
                  <a:pt x="187" y="718"/>
                </a:lnTo>
                <a:lnTo>
                  <a:pt x="187" y="714"/>
                </a:lnTo>
                <a:lnTo>
                  <a:pt x="187" y="707"/>
                </a:lnTo>
                <a:lnTo>
                  <a:pt x="183" y="707"/>
                </a:lnTo>
                <a:lnTo>
                  <a:pt x="183" y="704"/>
                </a:lnTo>
                <a:lnTo>
                  <a:pt x="183" y="700"/>
                </a:lnTo>
                <a:lnTo>
                  <a:pt x="183" y="696"/>
                </a:lnTo>
                <a:lnTo>
                  <a:pt x="183" y="689"/>
                </a:lnTo>
                <a:lnTo>
                  <a:pt x="183" y="686"/>
                </a:lnTo>
                <a:lnTo>
                  <a:pt x="183" y="682"/>
                </a:lnTo>
                <a:lnTo>
                  <a:pt x="183" y="679"/>
                </a:lnTo>
                <a:lnTo>
                  <a:pt x="183" y="679"/>
                </a:lnTo>
                <a:lnTo>
                  <a:pt x="183" y="679"/>
                </a:lnTo>
                <a:lnTo>
                  <a:pt x="183" y="679"/>
                </a:lnTo>
                <a:lnTo>
                  <a:pt x="187" y="672"/>
                </a:lnTo>
                <a:lnTo>
                  <a:pt x="187" y="668"/>
                </a:lnTo>
                <a:lnTo>
                  <a:pt x="187" y="665"/>
                </a:lnTo>
                <a:lnTo>
                  <a:pt x="187" y="661"/>
                </a:lnTo>
                <a:lnTo>
                  <a:pt x="187" y="654"/>
                </a:lnTo>
                <a:lnTo>
                  <a:pt x="183" y="651"/>
                </a:lnTo>
                <a:lnTo>
                  <a:pt x="183" y="647"/>
                </a:lnTo>
                <a:lnTo>
                  <a:pt x="183" y="644"/>
                </a:lnTo>
                <a:lnTo>
                  <a:pt x="183" y="640"/>
                </a:lnTo>
                <a:lnTo>
                  <a:pt x="180" y="640"/>
                </a:lnTo>
                <a:lnTo>
                  <a:pt x="180" y="633"/>
                </a:lnTo>
                <a:lnTo>
                  <a:pt x="180" y="630"/>
                </a:lnTo>
                <a:lnTo>
                  <a:pt x="180" y="626"/>
                </a:lnTo>
                <a:lnTo>
                  <a:pt x="180" y="623"/>
                </a:lnTo>
                <a:lnTo>
                  <a:pt x="180" y="623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Freeform 11"/>
          <p:cNvSpPr>
            <a:spLocks/>
          </p:cNvSpPr>
          <p:nvPr/>
        </p:nvSpPr>
        <p:spPr bwMode="auto">
          <a:xfrm>
            <a:off x="6448425" y="6223000"/>
            <a:ext cx="139700" cy="66675"/>
          </a:xfrm>
          <a:custGeom>
            <a:avLst/>
            <a:gdLst>
              <a:gd name="T0" fmla="*/ 17 w 88"/>
              <a:gd name="T1" fmla="*/ 39 h 42"/>
              <a:gd name="T2" fmla="*/ 17 w 88"/>
              <a:gd name="T3" fmla="*/ 39 h 42"/>
              <a:gd name="T4" fmla="*/ 0 w 88"/>
              <a:gd name="T5" fmla="*/ 39 h 42"/>
              <a:gd name="T6" fmla="*/ 0 w 88"/>
              <a:gd name="T7" fmla="*/ 17 h 42"/>
              <a:gd name="T8" fmla="*/ 0 w 88"/>
              <a:gd name="T9" fmla="*/ 7 h 42"/>
              <a:gd name="T10" fmla="*/ 3 w 88"/>
              <a:gd name="T11" fmla="*/ 0 h 42"/>
              <a:gd name="T12" fmla="*/ 14 w 88"/>
              <a:gd name="T13" fmla="*/ 3 h 42"/>
              <a:gd name="T14" fmla="*/ 28 w 88"/>
              <a:gd name="T15" fmla="*/ 3 h 42"/>
              <a:gd name="T16" fmla="*/ 35 w 88"/>
              <a:gd name="T17" fmla="*/ 3 h 42"/>
              <a:gd name="T18" fmla="*/ 46 w 88"/>
              <a:gd name="T19" fmla="*/ 3 h 42"/>
              <a:gd name="T20" fmla="*/ 56 w 88"/>
              <a:gd name="T21" fmla="*/ 3 h 42"/>
              <a:gd name="T22" fmla="*/ 53 w 88"/>
              <a:gd name="T23" fmla="*/ 10 h 42"/>
              <a:gd name="T24" fmla="*/ 53 w 88"/>
              <a:gd name="T25" fmla="*/ 17 h 42"/>
              <a:gd name="T26" fmla="*/ 60 w 88"/>
              <a:gd name="T27" fmla="*/ 21 h 42"/>
              <a:gd name="T28" fmla="*/ 67 w 88"/>
              <a:gd name="T29" fmla="*/ 21 h 42"/>
              <a:gd name="T30" fmla="*/ 70 w 88"/>
              <a:gd name="T31" fmla="*/ 21 h 42"/>
              <a:gd name="T32" fmla="*/ 77 w 88"/>
              <a:gd name="T33" fmla="*/ 21 h 42"/>
              <a:gd name="T34" fmla="*/ 88 w 88"/>
              <a:gd name="T35" fmla="*/ 21 h 42"/>
              <a:gd name="T36" fmla="*/ 88 w 88"/>
              <a:gd name="T37" fmla="*/ 28 h 42"/>
              <a:gd name="T38" fmla="*/ 88 w 88"/>
              <a:gd name="T39" fmla="*/ 35 h 42"/>
              <a:gd name="T40" fmla="*/ 88 w 88"/>
              <a:gd name="T41" fmla="*/ 35 h 42"/>
              <a:gd name="T42" fmla="*/ 88 w 88"/>
              <a:gd name="T43" fmla="*/ 32 h 42"/>
              <a:gd name="T44" fmla="*/ 84 w 88"/>
              <a:gd name="T45" fmla="*/ 32 h 42"/>
              <a:gd name="T46" fmla="*/ 84 w 88"/>
              <a:gd name="T47" fmla="*/ 35 h 42"/>
              <a:gd name="T48" fmla="*/ 77 w 88"/>
              <a:gd name="T49" fmla="*/ 35 h 42"/>
              <a:gd name="T50" fmla="*/ 77 w 88"/>
              <a:gd name="T51" fmla="*/ 35 h 42"/>
              <a:gd name="T52" fmla="*/ 74 w 88"/>
              <a:gd name="T53" fmla="*/ 35 h 42"/>
              <a:gd name="T54" fmla="*/ 74 w 88"/>
              <a:gd name="T55" fmla="*/ 35 h 42"/>
              <a:gd name="T56" fmla="*/ 70 w 88"/>
              <a:gd name="T57" fmla="*/ 35 h 42"/>
              <a:gd name="T58" fmla="*/ 67 w 88"/>
              <a:gd name="T59" fmla="*/ 35 h 42"/>
              <a:gd name="T60" fmla="*/ 67 w 88"/>
              <a:gd name="T61" fmla="*/ 35 h 42"/>
              <a:gd name="T62" fmla="*/ 67 w 88"/>
              <a:gd name="T63" fmla="*/ 35 h 42"/>
              <a:gd name="T64" fmla="*/ 60 w 88"/>
              <a:gd name="T65" fmla="*/ 35 h 42"/>
              <a:gd name="T66" fmla="*/ 60 w 88"/>
              <a:gd name="T67" fmla="*/ 35 h 42"/>
              <a:gd name="T68" fmla="*/ 60 w 88"/>
              <a:gd name="T69" fmla="*/ 35 h 42"/>
              <a:gd name="T70" fmla="*/ 56 w 88"/>
              <a:gd name="T71" fmla="*/ 35 h 42"/>
              <a:gd name="T72" fmla="*/ 56 w 88"/>
              <a:gd name="T73" fmla="*/ 35 h 42"/>
              <a:gd name="T74" fmla="*/ 56 w 88"/>
              <a:gd name="T75" fmla="*/ 32 h 42"/>
              <a:gd name="T76" fmla="*/ 56 w 88"/>
              <a:gd name="T77" fmla="*/ 32 h 42"/>
              <a:gd name="T78" fmla="*/ 53 w 88"/>
              <a:gd name="T79" fmla="*/ 28 h 42"/>
              <a:gd name="T80" fmla="*/ 53 w 88"/>
              <a:gd name="T81" fmla="*/ 28 h 42"/>
              <a:gd name="T82" fmla="*/ 53 w 88"/>
              <a:gd name="T83" fmla="*/ 28 h 42"/>
              <a:gd name="T84" fmla="*/ 49 w 88"/>
              <a:gd name="T85" fmla="*/ 25 h 42"/>
              <a:gd name="T86" fmla="*/ 53 w 88"/>
              <a:gd name="T87" fmla="*/ 28 h 42"/>
              <a:gd name="T88" fmla="*/ 53 w 88"/>
              <a:gd name="T89" fmla="*/ 32 h 42"/>
              <a:gd name="T90" fmla="*/ 56 w 88"/>
              <a:gd name="T91" fmla="*/ 32 h 42"/>
              <a:gd name="T92" fmla="*/ 56 w 88"/>
              <a:gd name="T93" fmla="*/ 35 h 42"/>
              <a:gd name="T94" fmla="*/ 56 w 88"/>
              <a:gd name="T95" fmla="*/ 35 h 42"/>
              <a:gd name="T96" fmla="*/ 49 w 88"/>
              <a:gd name="T97" fmla="*/ 35 h 42"/>
              <a:gd name="T98" fmla="*/ 49 w 88"/>
              <a:gd name="T99" fmla="*/ 39 h 42"/>
              <a:gd name="T100" fmla="*/ 49 w 88"/>
              <a:gd name="T101" fmla="*/ 39 h 42"/>
              <a:gd name="T102" fmla="*/ 49 w 88"/>
              <a:gd name="T103" fmla="*/ 39 h 42"/>
              <a:gd name="T104" fmla="*/ 49 w 88"/>
              <a:gd name="T105" fmla="*/ 39 h 42"/>
              <a:gd name="T106" fmla="*/ 49 w 88"/>
              <a:gd name="T107" fmla="*/ 35 h 42"/>
              <a:gd name="T108" fmla="*/ 49 w 88"/>
              <a:gd name="T109" fmla="*/ 39 h 42"/>
              <a:gd name="T110" fmla="*/ 46 w 88"/>
              <a:gd name="T111" fmla="*/ 42 h 42"/>
              <a:gd name="T112" fmla="*/ 46 w 88"/>
              <a:gd name="T113" fmla="*/ 39 h 42"/>
              <a:gd name="T114" fmla="*/ 32 w 88"/>
              <a:gd name="T115" fmla="*/ 39 h 42"/>
              <a:gd name="T116" fmla="*/ 32 w 88"/>
              <a:gd name="T117" fmla="*/ 39 h 42"/>
              <a:gd name="T118" fmla="*/ 17 w 88"/>
              <a:gd name="T119" fmla="*/ 39 h 42"/>
              <a:gd name="T120" fmla="*/ 17 w 88"/>
              <a:gd name="T121" fmla="*/ 39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8" h="42">
                <a:moveTo>
                  <a:pt x="17" y="39"/>
                </a:moveTo>
                <a:lnTo>
                  <a:pt x="17" y="39"/>
                </a:lnTo>
                <a:lnTo>
                  <a:pt x="0" y="39"/>
                </a:lnTo>
                <a:lnTo>
                  <a:pt x="0" y="17"/>
                </a:lnTo>
                <a:lnTo>
                  <a:pt x="0" y="7"/>
                </a:lnTo>
                <a:lnTo>
                  <a:pt x="3" y="0"/>
                </a:lnTo>
                <a:lnTo>
                  <a:pt x="14" y="3"/>
                </a:lnTo>
                <a:lnTo>
                  <a:pt x="28" y="3"/>
                </a:lnTo>
                <a:lnTo>
                  <a:pt x="35" y="3"/>
                </a:lnTo>
                <a:lnTo>
                  <a:pt x="46" y="3"/>
                </a:lnTo>
                <a:lnTo>
                  <a:pt x="56" y="3"/>
                </a:lnTo>
                <a:lnTo>
                  <a:pt x="53" y="10"/>
                </a:lnTo>
                <a:lnTo>
                  <a:pt x="53" y="17"/>
                </a:lnTo>
                <a:lnTo>
                  <a:pt x="60" y="21"/>
                </a:lnTo>
                <a:lnTo>
                  <a:pt x="67" y="21"/>
                </a:lnTo>
                <a:lnTo>
                  <a:pt x="70" y="21"/>
                </a:lnTo>
                <a:lnTo>
                  <a:pt x="77" y="21"/>
                </a:lnTo>
                <a:lnTo>
                  <a:pt x="88" y="21"/>
                </a:lnTo>
                <a:lnTo>
                  <a:pt x="88" y="28"/>
                </a:lnTo>
                <a:lnTo>
                  <a:pt x="88" y="35"/>
                </a:lnTo>
                <a:lnTo>
                  <a:pt x="88" y="35"/>
                </a:lnTo>
                <a:lnTo>
                  <a:pt x="88" y="32"/>
                </a:lnTo>
                <a:lnTo>
                  <a:pt x="84" y="32"/>
                </a:lnTo>
                <a:lnTo>
                  <a:pt x="84" y="35"/>
                </a:lnTo>
                <a:lnTo>
                  <a:pt x="77" y="35"/>
                </a:lnTo>
                <a:lnTo>
                  <a:pt x="77" y="35"/>
                </a:lnTo>
                <a:lnTo>
                  <a:pt x="74" y="35"/>
                </a:lnTo>
                <a:lnTo>
                  <a:pt x="74" y="35"/>
                </a:lnTo>
                <a:lnTo>
                  <a:pt x="70" y="35"/>
                </a:lnTo>
                <a:lnTo>
                  <a:pt x="67" y="35"/>
                </a:lnTo>
                <a:lnTo>
                  <a:pt x="67" y="35"/>
                </a:lnTo>
                <a:lnTo>
                  <a:pt x="67" y="35"/>
                </a:lnTo>
                <a:lnTo>
                  <a:pt x="60" y="35"/>
                </a:lnTo>
                <a:lnTo>
                  <a:pt x="60" y="35"/>
                </a:lnTo>
                <a:lnTo>
                  <a:pt x="60" y="35"/>
                </a:lnTo>
                <a:lnTo>
                  <a:pt x="56" y="35"/>
                </a:lnTo>
                <a:lnTo>
                  <a:pt x="56" y="35"/>
                </a:lnTo>
                <a:lnTo>
                  <a:pt x="56" y="32"/>
                </a:lnTo>
                <a:lnTo>
                  <a:pt x="56" y="32"/>
                </a:lnTo>
                <a:lnTo>
                  <a:pt x="53" y="28"/>
                </a:lnTo>
                <a:lnTo>
                  <a:pt x="53" y="28"/>
                </a:lnTo>
                <a:lnTo>
                  <a:pt x="53" y="28"/>
                </a:lnTo>
                <a:lnTo>
                  <a:pt x="49" y="25"/>
                </a:lnTo>
                <a:lnTo>
                  <a:pt x="53" y="28"/>
                </a:lnTo>
                <a:lnTo>
                  <a:pt x="53" y="32"/>
                </a:lnTo>
                <a:lnTo>
                  <a:pt x="56" y="32"/>
                </a:lnTo>
                <a:lnTo>
                  <a:pt x="56" y="35"/>
                </a:lnTo>
                <a:lnTo>
                  <a:pt x="56" y="35"/>
                </a:lnTo>
                <a:lnTo>
                  <a:pt x="49" y="35"/>
                </a:lnTo>
                <a:lnTo>
                  <a:pt x="49" y="39"/>
                </a:lnTo>
                <a:lnTo>
                  <a:pt x="49" y="39"/>
                </a:lnTo>
                <a:lnTo>
                  <a:pt x="49" y="39"/>
                </a:lnTo>
                <a:lnTo>
                  <a:pt x="49" y="39"/>
                </a:lnTo>
                <a:lnTo>
                  <a:pt x="49" y="35"/>
                </a:lnTo>
                <a:lnTo>
                  <a:pt x="49" y="39"/>
                </a:lnTo>
                <a:lnTo>
                  <a:pt x="46" y="42"/>
                </a:lnTo>
                <a:lnTo>
                  <a:pt x="46" y="39"/>
                </a:lnTo>
                <a:lnTo>
                  <a:pt x="32" y="39"/>
                </a:lnTo>
                <a:lnTo>
                  <a:pt x="32" y="39"/>
                </a:lnTo>
                <a:lnTo>
                  <a:pt x="17" y="39"/>
                </a:lnTo>
                <a:lnTo>
                  <a:pt x="17" y="3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5632450" y="5832475"/>
            <a:ext cx="481013" cy="568325"/>
          </a:xfrm>
          <a:custGeom>
            <a:avLst/>
            <a:gdLst>
              <a:gd name="T0" fmla="*/ 225 w 303"/>
              <a:gd name="T1" fmla="*/ 316 h 358"/>
              <a:gd name="T2" fmla="*/ 236 w 303"/>
              <a:gd name="T3" fmla="*/ 309 h 358"/>
              <a:gd name="T4" fmla="*/ 239 w 303"/>
              <a:gd name="T5" fmla="*/ 313 h 358"/>
              <a:gd name="T6" fmla="*/ 299 w 303"/>
              <a:gd name="T7" fmla="*/ 38 h 358"/>
              <a:gd name="T8" fmla="*/ 264 w 303"/>
              <a:gd name="T9" fmla="*/ 105 h 358"/>
              <a:gd name="T10" fmla="*/ 261 w 303"/>
              <a:gd name="T11" fmla="*/ 200 h 358"/>
              <a:gd name="T12" fmla="*/ 254 w 303"/>
              <a:gd name="T13" fmla="*/ 278 h 358"/>
              <a:gd name="T14" fmla="*/ 257 w 303"/>
              <a:gd name="T15" fmla="*/ 313 h 358"/>
              <a:gd name="T16" fmla="*/ 247 w 303"/>
              <a:gd name="T17" fmla="*/ 316 h 358"/>
              <a:gd name="T18" fmla="*/ 225 w 303"/>
              <a:gd name="T19" fmla="*/ 316 h 358"/>
              <a:gd name="T20" fmla="*/ 239 w 303"/>
              <a:gd name="T21" fmla="*/ 313 h 358"/>
              <a:gd name="T22" fmla="*/ 243 w 303"/>
              <a:gd name="T23" fmla="*/ 309 h 358"/>
              <a:gd name="T24" fmla="*/ 229 w 303"/>
              <a:gd name="T25" fmla="*/ 309 h 358"/>
              <a:gd name="T26" fmla="*/ 218 w 303"/>
              <a:gd name="T27" fmla="*/ 313 h 358"/>
              <a:gd name="T28" fmla="*/ 211 w 303"/>
              <a:gd name="T29" fmla="*/ 316 h 358"/>
              <a:gd name="T30" fmla="*/ 222 w 303"/>
              <a:gd name="T31" fmla="*/ 316 h 358"/>
              <a:gd name="T32" fmla="*/ 211 w 303"/>
              <a:gd name="T33" fmla="*/ 320 h 358"/>
              <a:gd name="T34" fmla="*/ 194 w 303"/>
              <a:gd name="T35" fmla="*/ 323 h 358"/>
              <a:gd name="T36" fmla="*/ 180 w 303"/>
              <a:gd name="T37" fmla="*/ 330 h 358"/>
              <a:gd name="T38" fmla="*/ 162 w 303"/>
              <a:gd name="T39" fmla="*/ 330 h 358"/>
              <a:gd name="T40" fmla="*/ 148 w 303"/>
              <a:gd name="T41" fmla="*/ 334 h 358"/>
              <a:gd name="T42" fmla="*/ 130 w 303"/>
              <a:gd name="T43" fmla="*/ 337 h 358"/>
              <a:gd name="T44" fmla="*/ 120 w 303"/>
              <a:gd name="T45" fmla="*/ 341 h 358"/>
              <a:gd name="T46" fmla="*/ 102 w 303"/>
              <a:gd name="T47" fmla="*/ 344 h 358"/>
              <a:gd name="T48" fmla="*/ 88 w 303"/>
              <a:gd name="T49" fmla="*/ 348 h 358"/>
              <a:gd name="T50" fmla="*/ 71 w 303"/>
              <a:gd name="T51" fmla="*/ 351 h 358"/>
              <a:gd name="T52" fmla="*/ 57 w 303"/>
              <a:gd name="T53" fmla="*/ 355 h 358"/>
              <a:gd name="T54" fmla="*/ 42 w 303"/>
              <a:gd name="T55" fmla="*/ 358 h 358"/>
              <a:gd name="T56" fmla="*/ 39 w 303"/>
              <a:gd name="T57" fmla="*/ 351 h 358"/>
              <a:gd name="T58" fmla="*/ 49 w 303"/>
              <a:gd name="T59" fmla="*/ 348 h 358"/>
              <a:gd name="T60" fmla="*/ 60 w 303"/>
              <a:gd name="T61" fmla="*/ 344 h 358"/>
              <a:gd name="T62" fmla="*/ 78 w 303"/>
              <a:gd name="T63" fmla="*/ 344 h 358"/>
              <a:gd name="T64" fmla="*/ 92 w 303"/>
              <a:gd name="T65" fmla="*/ 337 h 358"/>
              <a:gd name="T66" fmla="*/ 106 w 303"/>
              <a:gd name="T67" fmla="*/ 334 h 358"/>
              <a:gd name="T68" fmla="*/ 113 w 303"/>
              <a:gd name="T69" fmla="*/ 330 h 358"/>
              <a:gd name="T70" fmla="*/ 127 w 303"/>
              <a:gd name="T71" fmla="*/ 327 h 358"/>
              <a:gd name="T72" fmla="*/ 127 w 303"/>
              <a:gd name="T73" fmla="*/ 327 h 358"/>
              <a:gd name="T74" fmla="*/ 134 w 303"/>
              <a:gd name="T75" fmla="*/ 323 h 358"/>
              <a:gd name="T76" fmla="*/ 141 w 303"/>
              <a:gd name="T77" fmla="*/ 327 h 358"/>
              <a:gd name="T78" fmla="*/ 148 w 303"/>
              <a:gd name="T79" fmla="*/ 323 h 358"/>
              <a:gd name="T80" fmla="*/ 152 w 303"/>
              <a:gd name="T81" fmla="*/ 323 h 358"/>
              <a:gd name="T82" fmla="*/ 144 w 303"/>
              <a:gd name="T83" fmla="*/ 313 h 358"/>
              <a:gd name="T84" fmla="*/ 144 w 303"/>
              <a:gd name="T85" fmla="*/ 306 h 358"/>
              <a:gd name="T86" fmla="*/ 141 w 303"/>
              <a:gd name="T87" fmla="*/ 292 h 358"/>
              <a:gd name="T88" fmla="*/ 137 w 303"/>
              <a:gd name="T89" fmla="*/ 281 h 358"/>
              <a:gd name="T90" fmla="*/ 127 w 303"/>
              <a:gd name="T91" fmla="*/ 253 h 358"/>
              <a:gd name="T92" fmla="*/ 123 w 303"/>
              <a:gd name="T93" fmla="*/ 235 h 358"/>
              <a:gd name="T94" fmla="*/ 113 w 303"/>
              <a:gd name="T95" fmla="*/ 211 h 358"/>
              <a:gd name="T96" fmla="*/ 95 w 303"/>
              <a:gd name="T97" fmla="*/ 193 h 358"/>
              <a:gd name="T98" fmla="*/ 81 w 303"/>
              <a:gd name="T99" fmla="*/ 176 h 358"/>
              <a:gd name="T100" fmla="*/ 74 w 303"/>
              <a:gd name="T101" fmla="*/ 151 h 358"/>
              <a:gd name="T102" fmla="*/ 64 w 303"/>
              <a:gd name="T103" fmla="*/ 133 h 358"/>
              <a:gd name="T104" fmla="*/ 46 w 303"/>
              <a:gd name="T105" fmla="*/ 130 h 358"/>
              <a:gd name="T106" fmla="*/ 28 w 303"/>
              <a:gd name="T107" fmla="*/ 116 h 358"/>
              <a:gd name="T108" fmla="*/ 28 w 303"/>
              <a:gd name="T109" fmla="*/ 95 h 358"/>
              <a:gd name="T110" fmla="*/ 14 w 303"/>
              <a:gd name="T111" fmla="*/ 73 h 358"/>
              <a:gd name="T112" fmla="*/ 7 w 303"/>
              <a:gd name="T113" fmla="*/ 59 h 358"/>
              <a:gd name="T114" fmla="*/ 49 w 303"/>
              <a:gd name="T115" fmla="*/ 45 h 358"/>
              <a:gd name="T116" fmla="*/ 116 w 303"/>
              <a:gd name="T117" fmla="*/ 38 h 358"/>
              <a:gd name="T118" fmla="*/ 173 w 303"/>
              <a:gd name="T119" fmla="*/ 7 h 358"/>
              <a:gd name="T120" fmla="*/ 225 w 303"/>
              <a:gd name="T121" fmla="*/ 0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3" h="358">
                <a:moveTo>
                  <a:pt x="236" y="313"/>
                </a:moveTo>
                <a:lnTo>
                  <a:pt x="236" y="313"/>
                </a:lnTo>
                <a:lnTo>
                  <a:pt x="232" y="313"/>
                </a:lnTo>
                <a:lnTo>
                  <a:pt x="232" y="313"/>
                </a:lnTo>
                <a:lnTo>
                  <a:pt x="229" y="313"/>
                </a:lnTo>
                <a:lnTo>
                  <a:pt x="229" y="313"/>
                </a:lnTo>
                <a:lnTo>
                  <a:pt x="229" y="313"/>
                </a:lnTo>
                <a:lnTo>
                  <a:pt x="225" y="316"/>
                </a:lnTo>
                <a:lnTo>
                  <a:pt x="222" y="316"/>
                </a:lnTo>
                <a:lnTo>
                  <a:pt x="222" y="313"/>
                </a:lnTo>
                <a:lnTo>
                  <a:pt x="222" y="313"/>
                </a:lnTo>
                <a:lnTo>
                  <a:pt x="229" y="313"/>
                </a:lnTo>
                <a:lnTo>
                  <a:pt x="229" y="313"/>
                </a:lnTo>
                <a:lnTo>
                  <a:pt x="229" y="309"/>
                </a:lnTo>
                <a:lnTo>
                  <a:pt x="232" y="309"/>
                </a:lnTo>
                <a:lnTo>
                  <a:pt x="236" y="309"/>
                </a:lnTo>
                <a:lnTo>
                  <a:pt x="236" y="309"/>
                </a:lnTo>
                <a:lnTo>
                  <a:pt x="236" y="309"/>
                </a:lnTo>
                <a:lnTo>
                  <a:pt x="239" y="309"/>
                </a:lnTo>
                <a:lnTo>
                  <a:pt x="243" y="313"/>
                </a:lnTo>
                <a:lnTo>
                  <a:pt x="247" y="313"/>
                </a:lnTo>
                <a:lnTo>
                  <a:pt x="243" y="313"/>
                </a:lnTo>
                <a:lnTo>
                  <a:pt x="239" y="313"/>
                </a:lnTo>
                <a:lnTo>
                  <a:pt x="239" y="313"/>
                </a:lnTo>
                <a:lnTo>
                  <a:pt x="236" y="313"/>
                </a:lnTo>
                <a:lnTo>
                  <a:pt x="236" y="313"/>
                </a:lnTo>
                <a:close/>
                <a:moveTo>
                  <a:pt x="236" y="7"/>
                </a:moveTo>
                <a:lnTo>
                  <a:pt x="254" y="17"/>
                </a:lnTo>
                <a:lnTo>
                  <a:pt x="268" y="21"/>
                </a:lnTo>
                <a:lnTo>
                  <a:pt x="275" y="28"/>
                </a:lnTo>
                <a:lnTo>
                  <a:pt x="285" y="31"/>
                </a:lnTo>
                <a:lnTo>
                  <a:pt x="299" y="38"/>
                </a:lnTo>
                <a:lnTo>
                  <a:pt x="303" y="52"/>
                </a:lnTo>
                <a:lnTo>
                  <a:pt x="292" y="63"/>
                </a:lnTo>
                <a:lnTo>
                  <a:pt x="282" y="70"/>
                </a:lnTo>
                <a:lnTo>
                  <a:pt x="275" y="70"/>
                </a:lnTo>
                <a:lnTo>
                  <a:pt x="275" y="84"/>
                </a:lnTo>
                <a:lnTo>
                  <a:pt x="271" y="95"/>
                </a:lnTo>
                <a:lnTo>
                  <a:pt x="271" y="102"/>
                </a:lnTo>
                <a:lnTo>
                  <a:pt x="264" y="105"/>
                </a:lnTo>
                <a:lnTo>
                  <a:pt x="264" y="116"/>
                </a:lnTo>
                <a:lnTo>
                  <a:pt x="264" y="130"/>
                </a:lnTo>
                <a:lnTo>
                  <a:pt x="268" y="144"/>
                </a:lnTo>
                <a:lnTo>
                  <a:pt x="268" y="161"/>
                </a:lnTo>
                <a:lnTo>
                  <a:pt x="268" y="172"/>
                </a:lnTo>
                <a:lnTo>
                  <a:pt x="268" y="183"/>
                </a:lnTo>
                <a:lnTo>
                  <a:pt x="264" y="193"/>
                </a:lnTo>
                <a:lnTo>
                  <a:pt x="261" y="200"/>
                </a:lnTo>
                <a:lnTo>
                  <a:pt x="254" y="207"/>
                </a:lnTo>
                <a:lnTo>
                  <a:pt x="250" y="218"/>
                </a:lnTo>
                <a:lnTo>
                  <a:pt x="239" y="239"/>
                </a:lnTo>
                <a:lnTo>
                  <a:pt x="239" y="246"/>
                </a:lnTo>
                <a:lnTo>
                  <a:pt x="239" y="256"/>
                </a:lnTo>
                <a:lnTo>
                  <a:pt x="243" y="263"/>
                </a:lnTo>
                <a:lnTo>
                  <a:pt x="247" y="271"/>
                </a:lnTo>
                <a:lnTo>
                  <a:pt x="254" y="278"/>
                </a:lnTo>
                <a:lnTo>
                  <a:pt x="254" y="278"/>
                </a:lnTo>
                <a:lnTo>
                  <a:pt x="254" y="285"/>
                </a:lnTo>
                <a:lnTo>
                  <a:pt x="250" y="292"/>
                </a:lnTo>
                <a:lnTo>
                  <a:pt x="257" y="299"/>
                </a:lnTo>
                <a:lnTo>
                  <a:pt x="257" y="299"/>
                </a:lnTo>
                <a:lnTo>
                  <a:pt x="264" y="313"/>
                </a:lnTo>
                <a:lnTo>
                  <a:pt x="264" y="313"/>
                </a:lnTo>
                <a:lnTo>
                  <a:pt x="257" y="313"/>
                </a:lnTo>
                <a:lnTo>
                  <a:pt x="257" y="313"/>
                </a:lnTo>
                <a:lnTo>
                  <a:pt x="254" y="313"/>
                </a:lnTo>
                <a:lnTo>
                  <a:pt x="254" y="313"/>
                </a:lnTo>
                <a:lnTo>
                  <a:pt x="254" y="313"/>
                </a:lnTo>
                <a:lnTo>
                  <a:pt x="250" y="316"/>
                </a:lnTo>
                <a:lnTo>
                  <a:pt x="250" y="316"/>
                </a:lnTo>
                <a:lnTo>
                  <a:pt x="250" y="316"/>
                </a:lnTo>
                <a:lnTo>
                  <a:pt x="247" y="316"/>
                </a:lnTo>
                <a:lnTo>
                  <a:pt x="247" y="316"/>
                </a:lnTo>
                <a:lnTo>
                  <a:pt x="236" y="316"/>
                </a:lnTo>
                <a:lnTo>
                  <a:pt x="236" y="316"/>
                </a:lnTo>
                <a:lnTo>
                  <a:pt x="232" y="316"/>
                </a:lnTo>
                <a:lnTo>
                  <a:pt x="232" y="316"/>
                </a:lnTo>
                <a:lnTo>
                  <a:pt x="229" y="316"/>
                </a:lnTo>
                <a:lnTo>
                  <a:pt x="229" y="316"/>
                </a:lnTo>
                <a:lnTo>
                  <a:pt x="225" y="316"/>
                </a:lnTo>
                <a:lnTo>
                  <a:pt x="229" y="316"/>
                </a:lnTo>
                <a:lnTo>
                  <a:pt x="229" y="316"/>
                </a:lnTo>
                <a:lnTo>
                  <a:pt x="229" y="313"/>
                </a:lnTo>
                <a:lnTo>
                  <a:pt x="232" y="313"/>
                </a:lnTo>
                <a:lnTo>
                  <a:pt x="232" y="316"/>
                </a:lnTo>
                <a:lnTo>
                  <a:pt x="236" y="316"/>
                </a:lnTo>
                <a:lnTo>
                  <a:pt x="236" y="313"/>
                </a:lnTo>
                <a:lnTo>
                  <a:pt x="239" y="313"/>
                </a:lnTo>
                <a:lnTo>
                  <a:pt x="239" y="313"/>
                </a:lnTo>
                <a:lnTo>
                  <a:pt x="243" y="313"/>
                </a:lnTo>
                <a:lnTo>
                  <a:pt x="243" y="313"/>
                </a:lnTo>
                <a:lnTo>
                  <a:pt x="247" y="313"/>
                </a:lnTo>
                <a:lnTo>
                  <a:pt x="247" y="313"/>
                </a:lnTo>
                <a:lnTo>
                  <a:pt x="247" y="313"/>
                </a:lnTo>
                <a:lnTo>
                  <a:pt x="243" y="309"/>
                </a:lnTo>
                <a:lnTo>
                  <a:pt x="243" y="309"/>
                </a:lnTo>
                <a:lnTo>
                  <a:pt x="239" y="309"/>
                </a:lnTo>
                <a:lnTo>
                  <a:pt x="239" y="309"/>
                </a:lnTo>
                <a:lnTo>
                  <a:pt x="239" y="309"/>
                </a:lnTo>
                <a:lnTo>
                  <a:pt x="236" y="309"/>
                </a:lnTo>
                <a:lnTo>
                  <a:pt x="232" y="309"/>
                </a:lnTo>
                <a:lnTo>
                  <a:pt x="232" y="309"/>
                </a:lnTo>
                <a:lnTo>
                  <a:pt x="229" y="309"/>
                </a:lnTo>
                <a:lnTo>
                  <a:pt x="229" y="309"/>
                </a:lnTo>
                <a:lnTo>
                  <a:pt x="229" y="313"/>
                </a:lnTo>
                <a:lnTo>
                  <a:pt x="229" y="313"/>
                </a:lnTo>
                <a:lnTo>
                  <a:pt x="225" y="309"/>
                </a:lnTo>
                <a:lnTo>
                  <a:pt x="225" y="309"/>
                </a:lnTo>
                <a:lnTo>
                  <a:pt x="222" y="313"/>
                </a:lnTo>
                <a:lnTo>
                  <a:pt x="218" y="313"/>
                </a:lnTo>
                <a:lnTo>
                  <a:pt x="218" y="313"/>
                </a:lnTo>
                <a:lnTo>
                  <a:pt x="218" y="313"/>
                </a:lnTo>
                <a:lnTo>
                  <a:pt x="215" y="313"/>
                </a:lnTo>
                <a:lnTo>
                  <a:pt x="215" y="316"/>
                </a:lnTo>
                <a:lnTo>
                  <a:pt x="211" y="316"/>
                </a:lnTo>
                <a:lnTo>
                  <a:pt x="211" y="316"/>
                </a:lnTo>
                <a:lnTo>
                  <a:pt x="211" y="316"/>
                </a:lnTo>
                <a:lnTo>
                  <a:pt x="208" y="316"/>
                </a:lnTo>
                <a:lnTo>
                  <a:pt x="211" y="316"/>
                </a:lnTo>
                <a:lnTo>
                  <a:pt x="211" y="316"/>
                </a:lnTo>
                <a:lnTo>
                  <a:pt x="215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16"/>
                </a:lnTo>
                <a:lnTo>
                  <a:pt x="222" y="316"/>
                </a:lnTo>
                <a:lnTo>
                  <a:pt x="225" y="316"/>
                </a:lnTo>
                <a:lnTo>
                  <a:pt x="222" y="316"/>
                </a:lnTo>
                <a:lnTo>
                  <a:pt x="222" y="316"/>
                </a:lnTo>
                <a:lnTo>
                  <a:pt x="222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20"/>
                </a:lnTo>
                <a:lnTo>
                  <a:pt x="215" y="320"/>
                </a:lnTo>
                <a:lnTo>
                  <a:pt x="215" y="320"/>
                </a:lnTo>
                <a:lnTo>
                  <a:pt x="211" y="320"/>
                </a:lnTo>
                <a:lnTo>
                  <a:pt x="211" y="323"/>
                </a:lnTo>
                <a:lnTo>
                  <a:pt x="201" y="323"/>
                </a:lnTo>
                <a:lnTo>
                  <a:pt x="201" y="323"/>
                </a:lnTo>
                <a:lnTo>
                  <a:pt x="197" y="323"/>
                </a:lnTo>
                <a:lnTo>
                  <a:pt x="197" y="323"/>
                </a:lnTo>
                <a:lnTo>
                  <a:pt x="194" y="323"/>
                </a:lnTo>
                <a:lnTo>
                  <a:pt x="194" y="323"/>
                </a:lnTo>
                <a:lnTo>
                  <a:pt x="194" y="323"/>
                </a:lnTo>
                <a:lnTo>
                  <a:pt x="190" y="323"/>
                </a:lnTo>
                <a:lnTo>
                  <a:pt x="187" y="323"/>
                </a:lnTo>
                <a:lnTo>
                  <a:pt x="187" y="327"/>
                </a:lnTo>
                <a:lnTo>
                  <a:pt x="187" y="327"/>
                </a:lnTo>
                <a:lnTo>
                  <a:pt x="183" y="327"/>
                </a:lnTo>
                <a:lnTo>
                  <a:pt x="180" y="327"/>
                </a:lnTo>
                <a:lnTo>
                  <a:pt x="180" y="330"/>
                </a:lnTo>
                <a:lnTo>
                  <a:pt x="180" y="330"/>
                </a:lnTo>
                <a:lnTo>
                  <a:pt x="176" y="330"/>
                </a:lnTo>
                <a:lnTo>
                  <a:pt x="176" y="330"/>
                </a:lnTo>
                <a:lnTo>
                  <a:pt x="173" y="330"/>
                </a:lnTo>
                <a:lnTo>
                  <a:pt x="173" y="330"/>
                </a:lnTo>
                <a:lnTo>
                  <a:pt x="169" y="330"/>
                </a:lnTo>
                <a:lnTo>
                  <a:pt x="169" y="330"/>
                </a:lnTo>
                <a:lnTo>
                  <a:pt x="162" y="330"/>
                </a:lnTo>
                <a:lnTo>
                  <a:pt x="162" y="330"/>
                </a:lnTo>
                <a:lnTo>
                  <a:pt x="159" y="330"/>
                </a:lnTo>
                <a:lnTo>
                  <a:pt x="159" y="334"/>
                </a:lnTo>
                <a:lnTo>
                  <a:pt x="155" y="334"/>
                </a:lnTo>
                <a:lnTo>
                  <a:pt x="155" y="334"/>
                </a:lnTo>
                <a:lnTo>
                  <a:pt x="148" y="334"/>
                </a:lnTo>
                <a:lnTo>
                  <a:pt x="148" y="334"/>
                </a:lnTo>
                <a:lnTo>
                  <a:pt x="148" y="334"/>
                </a:lnTo>
                <a:lnTo>
                  <a:pt x="148" y="334"/>
                </a:lnTo>
                <a:lnTo>
                  <a:pt x="144" y="334"/>
                </a:lnTo>
                <a:lnTo>
                  <a:pt x="141" y="337"/>
                </a:lnTo>
                <a:lnTo>
                  <a:pt x="141" y="337"/>
                </a:lnTo>
                <a:lnTo>
                  <a:pt x="137" y="337"/>
                </a:lnTo>
                <a:lnTo>
                  <a:pt x="134" y="337"/>
                </a:lnTo>
                <a:lnTo>
                  <a:pt x="134" y="337"/>
                </a:lnTo>
                <a:lnTo>
                  <a:pt x="130" y="337"/>
                </a:lnTo>
                <a:lnTo>
                  <a:pt x="130" y="337"/>
                </a:lnTo>
                <a:lnTo>
                  <a:pt x="127" y="337"/>
                </a:lnTo>
                <a:lnTo>
                  <a:pt x="127" y="341"/>
                </a:lnTo>
                <a:lnTo>
                  <a:pt x="123" y="341"/>
                </a:lnTo>
                <a:lnTo>
                  <a:pt x="123" y="341"/>
                </a:lnTo>
                <a:lnTo>
                  <a:pt x="123" y="341"/>
                </a:lnTo>
                <a:lnTo>
                  <a:pt x="123" y="341"/>
                </a:lnTo>
                <a:lnTo>
                  <a:pt x="120" y="341"/>
                </a:lnTo>
                <a:lnTo>
                  <a:pt x="120" y="341"/>
                </a:lnTo>
                <a:lnTo>
                  <a:pt x="116" y="341"/>
                </a:lnTo>
                <a:lnTo>
                  <a:pt x="113" y="344"/>
                </a:lnTo>
                <a:lnTo>
                  <a:pt x="113" y="344"/>
                </a:lnTo>
                <a:lnTo>
                  <a:pt x="113" y="344"/>
                </a:lnTo>
                <a:lnTo>
                  <a:pt x="106" y="344"/>
                </a:lnTo>
                <a:lnTo>
                  <a:pt x="106" y="344"/>
                </a:lnTo>
                <a:lnTo>
                  <a:pt x="102" y="344"/>
                </a:lnTo>
                <a:lnTo>
                  <a:pt x="102" y="344"/>
                </a:lnTo>
                <a:lnTo>
                  <a:pt x="99" y="344"/>
                </a:lnTo>
                <a:lnTo>
                  <a:pt x="99" y="344"/>
                </a:lnTo>
                <a:lnTo>
                  <a:pt x="95" y="344"/>
                </a:lnTo>
                <a:lnTo>
                  <a:pt x="95" y="348"/>
                </a:lnTo>
                <a:lnTo>
                  <a:pt x="92" y="348"/>
                </a:lnTo>
                <a:lnTo>
                  <a:pt x="92" y="348"/>
                </a:lnTo>
                <a:lnTo>
                  <a:pt x="88" y="348"/>
                </a:lnTo>
                <a:lnTo>
                  <a:pt x="88" y="348"/>
                </a:lnTo>
                <a:lnTo>
                  <a:pt x="85" y="348"/>
                </a:lnTo>
                <a:lnTo>
                  <a:pt x="85" y="348"/>
                </a:lnTo>
                <a:lnTo>
                  <a:pt x="81" y="348"/>
                </a:lnTo>
                <a:lnTo>
                  <a:pt x="81" y="348"/>
                </a:lnTo>
                <a:lnTo>
                  <a:pt x="78" y="348"/>
                </a:lnTo>
                <a:lnTo>
                  <a:pt x="74" y="351"/>
                </a:lnTo>
                <a:lnTo>
                  <a:pt x="71" y="351"/>
                </a:lnTo>
                <a:lnTo>
                  <a:pt x="71" y="351"/>
                </a:lnTo>
                <a:lnTo>
                  <a:pt x="71" y="351"/>
                </a:lnTo>
                <a:lnTo>
                  <a:pt x="67" y="351"/>
                </a:lnTo>
                <a:lnTo>
                  <a:pt x="64" y="351"/>
                </a:lnTo>
                <a:lnTo>
                  <a:pt x="64" y="351"/>
                </a:lnTo>
                <a:lnTo>
                  <a:pt x="64" y="351"/>
                </a:lnTo>
                <a:lnTo>
                  <a:pt x="60" y="355"/>
                </a:lnTo>
                <a:lnTo>
                  <a:pt x="57" y="355"/>
                </a:lnTo>
                <a:lnTo>
                  <a:pt x="57" y="355"/>
                </a:lnTo>
                <a:lnTo>
                  <a:pt x="53" y="355"/>
                </a:lnTo>
                <a:lnTo>
                  <a:pt x="53" y="355"/>
                </a:lnTo>
                <a:lnTo>
                  <a:pt x="49" y="355"/>
                </a:lnTo>
                <a:lnTo>
                  <a:pt x="49" y="355"/>
                </a:lnTo>
                <a:lnTo>
                  <a:pt x="46" y="355"/>
                </a:lnTo>
                <a:lnTo>
                  <a:pt x="46" y="355"/>
                </a:lnTo>
                <a:lnTo>
                  <a:pt x="46" y="355"/>
                </a:lnTo>
                <a:lnTo>
                  <a:pt x="42" y="358"/>
                </a:lnTo>
                <a:lnTo>
                  <a:pt x="39" y="358"/>
                </a:lnTo>
                <a:lnTo>
                  <a:pt x="39" y="358"/>
                </a:lnTo>
                <a:lnTo>
                  <a:pt x="39" y="358"/>
                </a:lnTo>
                <a:lnTo>
                  <a:pt x="35" y="358"/>
                </a:lnTo>
                <a:lnTo>
                  <a:pt x="35" y="355"/>
                </a:lnTo>
                <a:lnTo>
                  <a:pt x="35" y="355"/>
                </a:lnTo>
                <a:lnTo>
                  <a:pt x="35" y="351"/>
                </a:lnTo>
                <a:lnTo>
                  <a:pt x="39" y="351"/>
                </a:lnTo>
                <a:lnTo>
                  <a:pt x="39" y="348"/>
                </a:lnTo>
                <a:lnTo>
                  <a:pt x="39" y="348"/>
                </a:lnTo>
                <a:lnTo>
                  <a:pt x="42" y="348"/>
                </a:lnTo>
                <a:lnTo>
                  <a:pt x="42" y="348"/>
                </a:lnTo>
                <a:lnTo>
                  <a:pt x="46" y="348"/>
                </a:lnTo>
                <a:lnTo>
                  <a:pt x="46" y="348"/>
                </a:lnTo>
                <a:lnTo>
                  <a:pt x="46" y="348"/>
                </a:lnTo>
                <a:lnTo>
                  <a:pt x="49" y="348"/>
                </a:lnTo>
                <a:lnTo>
                  <a:pt x="49" y="348"/>
                </a:lnTo>
                <a:lnTo>
                  <a:pt x="49" y="348"/>
                </a:lnTo>
                <a:lnTo>
                  <a:pt x="53" y="344"/>
                </a:lnTo>
                <a:lnTo>
                  <a:pt x="53" y="344"/>
                </a:lnTo>
                <a:lnTo>
                  <a:pt x="57" y="344"/>
                </a:lnTo>
                <a:lnTo>
                  <a:pt x="57" y="348"/>
                </a:lnTo>
                <a:lnTo>
                  <a:pt x="57" y="348"/>
                </a:lnTo>
                <a:lnTo>
                  <a:pt x="60" y="344"/>
                </a:lnTo>
                <a:lnTo>
                  <a:pt x="64" y="344"/>
                </a:lnTo>
                <a:lnTo>
                  <a:pt x="64" y="344"/>
                </a:lnTo>
                <a:lnTo>
                  <a:pt x="64" y="344"/>
                </a:lnTo>
                <a:lnTo>
                  <a:pt x="67" y="344"/>
                </a:lnTo>
                <a:lnTo>
                  <a:pt x="71" y="341"/>
                </a:lnTo>
                <a:lnTo>
                  <a:pt x="71" y="341"/>
                </a:lnTo>
                <a:lnTo>
                  <a:pt x="74" y="344"/>
                </a:lnTo>
                <a:lnTo>
                  <a:pt x="78" y="344"/>
                </a:lnTo>
                <a:lnTo>
                  <a:pt x="85" y="337"/>
                </a:lnTo>
                <a:lnTo>
                  <a:pt x="85" y="337"/>
                </a:lnTo>
                <a:lnTo>
                  <a:pt x="85" y="337"/>
                </a:lnTo>
                <a:lnTo>
                  <a:pt x="85" y="337"/>
                </a:lnTo>
                <a:lnTo>
                  <a:pt x="88" y="337"/>
                </a:lnTo>
                <a:lnTo>
                  <a:pt x="88" y="337"/>
                </a:lnTo>
                <a:lnTo>
                  <a:pt x="92" y="337"/>
                </a:lnTo>
                <a:lnTo>
                  <a:pt x="92" y="337"/>
                </a:lnTo>
                <a:lnTo>
                  <a:pt x="92" y="337"/>
                </a:lnTo>
                <a:lnTo>
                  <a:pt x="92" y="337"/>
                </a:lnTo>
                <a:lnTo>
                  <a:pt x="99" y="337"/>
                </a:lnTo>
                <a:lnTo>
                  <a:pt x="99" y="337"/>
                </a:lnTo>
                <a:lnTo>
                  <a:pt x="99" y="337"/>
                </a:lnTo>
                <a:lnTo>
                  <a:pt x="102" y="337"/>
                </a:lnTo>
                <a:lnTo>
                  <a:pt x="106" y="334"/>
                </a:lnTo>
                <a:lnTo>
                  <a:pt x="106" y="334"/>
                </a:lnTo>
                <a:lnTo>
                  <a:pt x="106" y="334"/>
                </a:lnTo>
                <a:lnTo>
                  <a:pt x="106" y="334"/>
                </a:lnTo>
                <a:lnTo>
                  <a:pt x="109" y="334"/>
                </a:lnTo>
                <a:lnTo>
                  <a:pt x="109" y="334"/>
                </a:lnTo>
                <a:lnTo>
                  <a:pt x="113" y="334"/>
                </a:lnTo>
                <a:lnTo>
                  <a:pt x="113" y="334"/>
                </a:lnTo>
                <a:lnTo>
                  <a:pt x="113" y="330"/>
                </a:lnTo>
                <a:lnTo>
                  <a:pt x="113" y="330"/>
                </a:lnTo>
                <a:lnTo>
                  <a:pt x="120" y="330"/>
                </a:lnTo>
                <a:lnTo>
                  <a:pt x="123" y="330"/>
                </a:lnTo>
                <a:lnTo>
                  <a:pt x="123" y="330"/>
                </a:lnTo>
                <a:lnTo>
                  <a:pt x="127" y="330"/>
                </a:lnTo>
                <a:lnTo>
                  <a:pt x="127" y="330"/>
                </a:lnTo>
                <a:lnTo>
                  <a:pt x="127" y="327"/>
                </a:lnTo>
                <a:lnTo>
                  <a:pt x="127" y="327"/>
                </a:lnTo>
                <a:lnTo>
                  <a:pt x="127" y="327"/>
                </a:lnTo>
                <a:lnTo>
                  <a:pt x="127" y="330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27" y="327"/>
                </a:lnTo>
                <a:lnTo>
                  <a:pt x="127" y="327"/>
                </a:lnTo>
                <a:lnTo>
                  <a:pt x="130" y="323"/>
                </a:lnTo>
                <a:lnTo>
                  <a:pt x="130" y="323"/>
                </a:lnTo>
                <a:lnTo>
                  <a:pt x="130" y="323"/>
                </a:lnTo>
                <a:lnTo>
                  <a:pt x="130" y="327"/>
                </a:lnTo>
                <a:lnTo>
                  <a:pt x="130" y="327"/>
                </a:lnTo>
                <a:lnTo>
                  <a:pt x="134" y="323"/>
                </a:lnTo>
                <a:lnTo>
                  <a:pt x="134" y="323"/>
                </a:lnTo>
                <a:lnTo>
                  <a:pt x="137" y="323"/>
                </a:lnTo>
                <a:lnTo>
                  <a:pt x="137" y="320"/>
                </a:lnTo>
                <a:lnTo>
                  <a:pt x="137" y="320"/>
                </a:lnTo>
                <a:lnTo>
                  <a:pt x="137" y="323"/>
                </a:lnTo>
                <a:lnTo>
                  <a:pt x="137" y="323"/>
                </a:lnTo>
                <a:lnTo>
                  <a:pt x="141" y="323"/>
                </a:lnTo>
                <a:lnTo>
                  <a:pt x="141" y="323"/>
                </a:lnTo>
                <a:lnTo>
                  <a:pt x="141" y="327"/>
                </a:lnTo>
                <a:lnTo>
                  <a:pt x="141" y="327"/>
                </a:lnTo>
                <a:lnTo>
                  <a:pt x="141" y="327"/>
                </a:lnTo>
                <a:lnTo>
                  <a:pt x="144" y="327"/>
                </a:lnTo>
                <a:lnTo>
                  <a:pt x="144" y="327"/>
                </a:lnTo>
                <a:lnTo>
                  <a:pt x="144" y="327"/>
                </a:lnTo>
                <a:lnTo>
                  <a:pt x="144" y="323"/>
                </a:lnTo>
                <a:lnTo>
                  <a:pt x="144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52" y="323"/>
                </a:lnTo>
                <a:lnTo>
                  <a:pt x="152" y="323"/>
                </a:lnTo>
                <a:lnTo>
                  <a:pt x="155" y="323"/>
                </a:lnTo>
                <a:lnTo>
                  <a:pt x="155" y="323"/>
                </a:lnTo>
                <a:lnTo>
                  <a:pt x="155" y="320"/>
                </a:lnTo>
                <a:lnTo>
                  <a:pt x="148" y="316"/>
                </a:lnTo>
                <a:lnTo>
                  <a:pt x="144" y="313"/>
                </a:lnTo>
                <a:lnTo>
                  <a:pt x="144" y="313"/>
                </a:lnTo>
                <a:lnTo>
                  <a:pt x="144" y="313"/>
                </a:lnTo>
                <a:lnTo>
                  <a:pt x="144" y="309"/>
                </a:lnTo>
                <a:lnTo>
                  <a:pt x="141" y="309"/>
                </a:lnTo>
                <a:lnTo>
                  <a:pt x="141" y="309"/>
                </a:lnTo>
                <a:lnTo>
                  <a:pt x="141" y="309"/>
                </a:lnTo>
                <a:lnTo>
                  <a:pt x="141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299"/>
                </a:lnTo>
                <a:lnTo>
                  <a:pt x="144" y="299"/>
                </a:lnTo>
                <a:lnTo>
                  <a:pt x="144" y="295"/>
                </a:lnTo>
                <a:lnTo>
                  <a:pt x="141" y="295"/>
                </a:lnTo>
                <a:lnTo>
                  <a:pt x="144" y="292"/>
                </a:lnTo>
                <a:lnTo>
                  <a:pt x="144" y="292"/>
                </a:lnTo>
                <a:lnTo>
                  <a:pt x="141" y="292"/>
                </a:lnTo>
                <a:lnTo>
                  <a:pt x="141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88"/>
                </a:lnTo>
                <a:lnTo>
                  <a:pt x="137" y="285"/>
                </a:lnTo>
                <a:lnTo>
                  <a:pt x="137" y="281"/>
                </a:lnTo>
                <a:lnTo>
                  <a:pt x="137" y="278"/>
                </a:lnTo>
                <a:lnTo>
                  <a:pt x="134" y="274"/>
                </a:lnTo>
                <a:lnTo>
                  <a:pt x="134" y="271"/>
                </a:lnTo>
                <a:lnTo>
                  <a:pt x="130" y="267"/>
                </a:lnTo>
                <a:lnTo>
                  <a:pt x="130" y="267"/>
                </a:lnTo>
                <a:lnTo>
                  <a:pt x="130" y="260"/>
                </a:lnTo>
                <a:lnTo>
                  <a:pt x="130" y="256"/>
                </a:lnTo>
                <a:lnTo>
                  <a:pt x="127" y="253"/>
                </a:lnTo>
                <a:lnTo>
                  <a:pt x="127" y="253"/>
                </a:lnTo>
                <a:lnTo>
                  <a:pt x="127" y="249"/>
                </a:lnTo>
                <a:lnTo>
                  <a:pt x="127" y="246"/>
                </a:lnTo>
                <a:lnTo>
                  <a:pt x="130" y="242"/>
                </a:lnTo>
                <a:lnTo>
                  <a:pt x="130" y="239"/>
                </a:lnTo>
                <a:lnTo>
                  <a:pt x="127" y="239"/>
                </a:lnTo>
                <a:lnTo>
                  <a:pt x="127" y="235"/>
                </a:lnTo>
                <a:lnTo>
                  <a:pt x="123" y="235"/>
                </a:lnTo>
                <a:lnTo>
                  <a:pt x="120" y="232"/>
                </a:lnTo>
                <a:lnTo>
                  <a:pt x="116" y="232"/>
                </a:lnTo>
                <a:lnTo>
                  <a:pt x="116" y="228"/>
                </a:lnTo>
                <a:lnTo>
                  <a:pt x="116" y="221"/>
                </a:lnTo>
                <a:lnTo>
                  <a:pt x="116" y="218"/>
                </a:lnTo>
                <a:lnTo>
                  <a:pt x="116" y="214"/>
                </a:lnTo>
                <a:lnTo>
                  <a:pt x="113" y="211"/>
                </a:lnTo>
                <a:lnTo>
                  <a:pt x="113" y="211"/>
                </a:lnTo>
                <a:lnTo>
                  <a:pt x="109" y="207"/>
                </a:lnTo>
                <a:lnTo>
                  <a:pt x="106" y="204"/>
                </a:lnTo>
                <a:lnTo>
                  <a:pt x="106" y="204"/>
                </a:lnTo>
                <a:lnTo>
                  <a:pt x="106" y="200"/>
                </a:lnTo>
                <a:lnTo>
                  <a:pt x="102" y="197"/>
                </a:lnTo>
                <a:lnTo>
                  <a:pt x="102" y="193"/>
                </a:lnTo>
                <a:lnTo>
                  <a:pt x="99" y="193"/>
                </a:lnTo>
                <a:lnTo>
                  <a:pt x="95" y="193"/>
                </a:lnTo>
                <a:lnTo>
                  <a:pt x="92" y="193"/>
                </a:lnTo>
                <a:lnTo>
                  <a:pt x="88" y="193"/>
                </a:lnTo>
                <a:lnTo>
                  <a:pt x="85" y="190"/>
                </a:lnTo>
                <a:lnTo>
                  <a:pt x="81" y="186"/>
                </a:lnTo>
                <a:lnTo>
                  <a:pt x="81" y="186"/>
                </a:lnTo>
                <a:lnTo>
                  <a:pt x="81" y="183"/>
                </a:lnTo>
                <a:lnTo>
                  <a:pt x="81" y="179"/>
                </a:lnTo>
                <a:lnTo>
                  <a:pt x="81" y="176"/>
                </a:lnTo>
                <a:lnTo>
                  <a:pt x="81" y="172"/>
                </a:lnTo>
                <a:lnTo>
                  <a:pt x="81" y="168"/>
                </a:lnTo>
                <a:lnTo>
                  <a:pt x="81" y="165"/>
                </a:lnTo>
                <a:lnTo>
                  <a:pt x="81" y="161"/>
                </a:lnTo>
                <a:lnTo>
                  <a:pt x="81" y="158"/>
                </a:lnTo>
                <a:lnTo>
                  <a:pt x="81" y="154"/>
                </a:lnTo>
                <a:lnTo>
                  <a:pt x="78" y="151"/>
                </a:lnTo>
                <a:lnTo>
                  <a:pt x="74" y="151"/>
                </a:lnTo>
                <a:lnTo>
                  <a:pt x="71" y="151"/>
                </a:lnTo>
                <a:lnTo>
                  <a:pt x="67" y="151"/>
                </a:lnTo>
                <a:lnTo>
                  <a:pt x="64" y="147"/>
                </a:lnTo>
                <a:lnTo>
                  <a:pt x="64" y="144"/>
                </a:lnTo>
                <a:lnTo>
                  <a:pt x="64" y="140"/>
                </a:lnTo>
                <a:lnTo>
                  <a:pt x="64" y="137"/>
                </a:lnTo>
                <a:lnTo>
                  <a:pt x="64" y="137"/>
                </a:lnTo>
                <a:lnTo>
                  <a:pt x="64" y="133"/>
                </a:lnTo>
                <a:lnTo>
                  <a:pt x="60" y="130"/>
                </a:lnTo>
                <a:lnTo>
                  <a:pt x="57" y="133"/>
                </a:lnTo>
                <a:lnTo>
                  <a:pt x="53" y="137"/>
                </a:lnTo>
                <a:lnTo>
                  <a:pt x="53" y="137"/>
                </a:lnTo>
                <a:lnTo>
                  <a:pt x="49" y="140"/>
                </a:lnTo>
                <a:lnTo>
                  <a:pt x="49" y="137"/>
                </a:lnTo>
                <a:lnTo>
                  <a:pt x="46" y="133"/>
                </a:lnTo>
                <a:lnTo>
                  <a:pt x="46" y="130"/>
                </a:lnTo>
                <a:lnTo>
                  <a:pt x="42" y="126"/>
                </a:lnTo>
                <a:lnTo>
                  <a:pt x="39" y="126"/>
                </a:lnTo>
                <a:lnTo>
                  <a:pt x="35" y="126"/>
                </a:lnTo>
                <a:lnTo>
                  <a:pt x="32" y="126"/>
                </a:lnTo>
                <a:lnTo>
                  <a:pt x="28" y="123"/>
                </a:lnTo>
                <a:lnTo>
                  <a:pt x="28" y="123"/>
                </a:lnTo>
                <a:lnTo>
                  <a:pt x="28" y="119"/>
                </a:lnTo>
                <a:lnTo>
                  <a:pt x="28" y="116"/>
                </a:lnTo>
                <a:lnTo>
                  <a:pt x="28" y="112"/>
                </a:lnTo>
                <a:lnTo>
                  <a:pt x="28" y="109"/>
                </a:lnTo>
                <a:lnTo>
                  <a:pt x="25" y="105"/>
                </a:lnTo>
                <a:lnTo>
                  <a:pt x="21" y="105"/>
                </a:lnTo>
                <a:lnTo>
                  <a:pt x="18" y="102"/>
                </a:lnTo>
                <a:lnTo>
                  <a:pt x="21" y="98"/>
                </a:lnTo>
                <a:lnTo>
                  <a:pt x="25" y="95"/>
                </a:lnTo>
                <a:lnTo>
                  <a:pt x="28" y="95"/>
                </a:lnTo>
                <a:lnTo>
                  <a:pt x="25" y="91"/>
                </a:lnTo>
                <a:lnTo>
                  <a:pt x="25" y="88"/>
                </a:lnTo>
                <a:lnTo>
                  <a:pt x="25" y="84"/>
                </a:lnTo>
                <a:lnTo>
                  <a:pt x="25" y="84"/>
                </a:lnTo>
                <a:lnTo>
                  <a:pt x="18" y="81"/>
                </a:lnTo>
                <a:lnTo>
                  <a:pt x="14" y="81"/>
                </a:lnTo>
                <a:lnTo>
                  <a:pt x="14" y="81"/>
                </a:lnTo>
                <a:lnTo>
                  <a:pt x="14" y="73"/>
                </a:lnTo>
                <a:lnTo>
                  <a:pt x="11" y="73"/>
                </a:lnTo>
                <a:lnTo>
                  <a:pt x="7" y="73"/>
                </a:lnTo>
                <a:lnTo>
                  <a:pt x="4" y="73"/>
                </a:lnTo>
                <a:lnTo>
                  <a:pt x="0" y="70"/>
                </a:lnTo>
                <a:lnTo>
                  <a:pt x="0" y="66"/>
                </a:lnTo>
                <a:lnTo>
                  <a:pt x="0" y="63"/>
                </a:lnTo>
                <a:lnTo>
                  <a:pt x="7" y="63"/>
                </a:lnTo>
                <a:lnTo>
                  <a:pt x="7" y="59"/>
                </a:lnTo>
                <a:lnTo>
                  <a:pt x="11" y="56"/>
                </a:lnTo>
                <a:lnTo>
                  <a:pt x="11" y="56"/>
                </a:lnTo>
                <a:lnTo>
                  <a:pt x="11" y="52"/>
                </a:lnTo>
                <a:lnTo>
                  <a:pt x="11" y="49"/>
                </a:lnTo>
                <a:lnTo>
                  <a:pt x="11" y="45"/>
                </a:lnTo>
                <a:lnTo>
                  <a:pt x="14" y="45"/>
                </a:lnTo>
                <a:lnTo>
                  <a:pt x="39" y="45"/>
                </a:lnTo>
                <a:lnTo>
                  <a:pt x="49" y="45"/>
                </a:lnTo>
                <a:lnTo>
                  <a:pt x="57" y="45"/>
                </a:lnTo>
                <a:lnTo>
                  <a:pt x="67" y="45"/>
                </a:lnTo>
                <a:lnTo>
                  <a:pt x="74" y="45"/>
                </a:lnTo>
                <a:lnTo>
                  <a:pt x="85" y="42"/>
                </a:lnTo>
                <a:lnTo>
                  <a:pt x="92" y="38"/>
                </a:lnTo>
                <a:lnTo>
                  <a:pt x="99" y="38"/>
                </a:lnTo>
                <a:lnTo>
                  <a:pt x="109" y="38"/>
                </a:lnTo>
                <a:lnTo>
                  <a:pt x="116" y="38"/>
                </a:lnTo>
                <a:lnTo>
                  <a:pt x="123" y="31"/>
                </a:lnTo>
                <a:lnTo>
                  <a:pt x="130" y="24"/>
                </a:lnTo>
                <a:lnTo>
                  <a:pt x="134" y="17"/>
                </a:lnTo>
                <a:lnTo>
                  <a:pt x="144" y="21"/>
                </a:lnTo>
                <a:lnTo>
                  <a:pt x="152" y="17"/>
                </a:lnTo>
                <a:lnTo>
                  <a:pt x="159" y="14"/>
                </a:lnTo>
                <a:lnTo>
                  <a:pt x="166" y="10"/>
                </a:lnTo>
                <a:lnTo>
                  <a:pt x="173" y="7"/>
                </a:lnTo>
                <a:lnTo>
                  <a:pt x="180" y="7"/>
                </a:lnTo>
                <a:lnTo>
                  <a:pt x="187" y="7"/>
                </a:lnTo>
                <a:lnTo>
                  <a:pt x="204" y="10"/>
                </a:lnTo>
                <a:lnTo>
                  <a:pt x="215" y="10"/>
                </a:lnTo>
                <a:lnTo>
                  <a:pt x="218" y="7"/>
                </a:lnTo>
                <a:lnTo>
                  <a:pt x="218" y="7"/>
                </a:lnTo>
                <a:lnTo>
                  <a:pt x="222" y="7"/>
                </a:lnTo>
                <a:lnTo>
                  <a:pt x="225" y="0"/>
                </a:lnTo>
                <a:lnTo>
                  <a:pt x="229" y="3"/>
                </a:lnTo>
                <a:lnTo>
                  <a:pt x="236" y="7"/>
                </a:lnTo>
                <a:lnTo>
                  <a:pt x="236" y="7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Freeform 13"/>
          <p:cNvSpPr>
            <a:spLocks/>
          </p:cNvSpPr>
          <p:nvPr/>
        </p:nvSpPr>
        <p:spPr bwMode="auto">
          <a:xfrm>
            <a:off x="6492875" y="4892675"/>
            <a:ext cx="419100" cy="1230313"/>
          </a:xfrm>
          <a:custGeom>
            <a:avLst/>
            <a:gdLst>
              <a:gd name="T0" fmla="*/ 260 w 264"/>
              <a:gd name="T1" fmla="*/ 166 h 775"/>
              <a:gd name="T2" fmla="*/ 253 w 264"/>
              <a:gd name="T3" fmla="*/ 173 h 775"/>
              <a:gd name="T4" fmla="*/ 232 w 264"/>
              <a:gd name="T5" fmla="*/ 176 h 775"/>
              <a:gd name="T6" fmla="*/ 232 w 264"/>
              <a:gd name="T7" fmla="*/ 233 h 775"/>
              <a:gd name="T8" fmla="*/ 239 w 264"/>
              <a:gd name="T9" fmla="*/ 285 h 775"/>
              <a:gd name="T10" fmla="*/ 243 w 264"/>
              <a:gd name="T11" fmla="*/ 349 h 775"/>
              <a:gd name="T12" fmla="*/ 232 w 264"/>
              <a:gd name="T13" fmla="*/ 370 h 775"/>
              <a:gd name="T14" fmla="*/ 225 w 264"/>
              <a:gd name="T15" fmla="*/ 387 h 775"/>
              <a:gd name="T16" fmla="*/ 236 w 264"/>
              <a:gd name="T17" fmla="*/ 405 h 775"/>
              <a:gd name="T18" fmla="*/ 250 w 264"/>
              <a:gd name="T19" fmla="*/ 416 h 775"/>
              <a:gd name="T20" fmla="*/ 250 w 264"/>
              <a:gd name="T21" fmla="*/ 430 h 775"/>
              <a:gd name="T22" fmla="*/ 229 w 264"/>
              <a:gd name="T23" fmla="*/ 437 h 775"/>
              <a:gd name="T24" fmla="*/ 218 w 264"/>
              <a:gd name="T25" fmla="*/ 451 h 775"/>
              <a:gd name="T26" fmla="*/ 211 w 264"/>
              <a:gd name="T27" fmla="*/ 465 h 775"/>
              <a:gd name="T28" fmla="*/ 211 w 264"/>
              <a:gd name="T29" fmla="*/ 486 h 775"/>
              <a:gd name="T30" fmla="*/ 225 w 264"/>
              <a:gd name="T31" fmla="*/ 497 h 775"/>
              <a:gd name="T32" fmla="*/ 229 w 264"/>
              <a:gd name="T33" fmla="*/ 521 h 775"/>
              <a:gd name="T34" fmla="*/ 229 w 264"/>
              <a:gd name="T35" fmla="*/ 546 h 775"/>
              <a:gd name="T36" fmla="*/ 222 w 264"/>
              <a:gd name="T37" fmla="*/ 563 h 775"/>
              <a:gd name="T38" fmla="*/ 222 w 264"/>
              <a:gd name="T39" fmla="*/ 585 h 775"/>
              <a:gd name="T40" fmla="*/ 229 w 264"/>
              <a:gd name="T41" fmla="*/ 599 h 775"/>
              <a:gd name="T42" fmla="*/ 250 w 264"/>
              <a:gd name="T43" fmla="*/ 606 h 775"/>
              <a:gd name="T44" fmla="*/ 253 w 264"/>
              <a:gd name="T45" fmla="*/ 627 h 775"/>
              <a:gd name="T46" fmla="*/ 257 w 264"/>
              <a:gd name="T47" fmla="*/ 648 h 775"/>
              <a:gd name="T48" fmla="*/ 243 w 264"/>
              <a:gd name="T49" fmla="*/ 658 h 775"/>
              <a:gd name="T50" fmla="*/ 229 w 264"/>
              <a:gd name="T51" fmla="*/ 673 h 775"/>
              <a:gd name="T52" fmla="*/ 222 w 264"/>
              <a:gd name="T53" fmla="*/ 690 h 775"/>
              <a:gd name="T54" fmla="*/ 225 w 264"/>
              <a:gd name="T55" fmla="*/ 711 h 775"/>
              <a:gd name="T56" fmla="*/ 229 w 264"/>
              <a:gd name="T57" fmla="*/ 729 h 775"/>
              <a:gd name="T58" fmla="*/ 222 w 264"/>
              <a:gd name="T59" fmla="*/ 750 h 775"/>
              <a:gd name="T60" fmla="*/ 215 w 264"/>
              <a:gd name="T61" fmla="*/ 768 h 775"/>
              <a:gd name="T62" fmla="*/ 187 w 264"/>
              <a:gd name="T63" fmla="*/ 736 h 775"/>
              <a:gd name="T64" fmla="*/ 165 w 264"/>
              <a:gd name="T65" fmla="*/ 701 h 775"/>
              <a:gd name="T66" fmla="*/ 127 w 264"/>
              <a:gd name="T67" fmla="*/ 683 h 775"/>
              <a:gd name="T68" fmla="*/ 109 w 264"/>
              <a:gd name="T69" fmla="*/ 665 h 775"/>
              <a:gd name="T70" fmla="*/ 113 w 264"/>
              <a:gd name="T71" fmla="*/ 609 h 775"/>
              <a:gd name="T72" fmla="*/ 109 w 264"/>
              <a:gd name="T73" fmla="*/ 563 h 775"/>
              <a:gd name="T74" fmla="*/ 95 w 264"/>
              <a:gd name="T75" fmla="*/ 528 h 775"/>
              <a:gd name="T76" fmla="*/ 67 w 264"/>
              <a:gd name="T77" fmla="*/ 511 h 775"/>
              <a:gd name="T78" fmla="*/ 74 w 264"/>
              <a:gd name="T79" fmla="*/ 472 h 775"/>
              <a:gd name="T80" fmla="*/ 95 w 264"/>
              <a:gd name="T81" fmla="*/ 412 h 775"/>
              <a:gd name="T82" fmla="*/ 77 w 264"/>
              <a:gd name="T83" fmla="*/ 349 h 775"/>
              <a:gd name="T84" fmla="*/ 63 w 264"/>
              <a:gd name="T85" fmla="*/ 285 h 775"/>
              <a:gd name="T86" fmla="*/ 14 w 264"/>
              <a:gd name="T87" fmla="*/ 212 h 775"/>
              <a:gd name="T88" fmla="*/ 0 w 264"/>
              <a:gd name="T89" fmla="*/ 152 h 775"/>
              <a:gd name="T90" fmla="*/ 39 w 264"/>
              <a:gd name="T91" fmla="*/ 85 h 775"/>
              <a:gd name="T92" fmla="*/ 67 w 264"/>
              <a:gd name="T93" fmla="*/ 4 h 775"/>
              <a:gd name="T94" fmla="*/ 215 w 264"/>
              <a:gd name="T95" fmla="*/ 4 h 775"/>
              <a:gd name="T96" fmla="*/ 215 w 264"/>
              <a:gd name="T97" fmla="*/ 29 h 775"/>
              <a:gd name="T98" fmla="*/ 215 w 264"/>
              <a:gd name="T99" fmla="*/ 53 h 775"/>
              <a:gd name="T100" fmla="*/ 218 w 264"/>
              <a:gd name="T101" fmla="*/ 78 h 775"/>
              <a:gd name="T102" fmla="*/ 232 w 264"/>
              <a:gd name="T103" fmla="*/ 88 h 775"/>
              <a:gd name="T104" fmla="*/ 239 w 264"/>
              <a:gd name="T105" fmla="*/ 110 h 775"/>
              <a:gd name="T106" fmla="*/ 257 w 264"/>
              <a:gd name="T107" fmla="*/ 120 h 775"/>
              <a:gd name="T108" fmla="*/ 264 w 264"/>
              <a:gd name="T109" fmla="*/ 138 h 7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64" h="775">
                <a:moveTo>
                  <a:pt x="264" y="148"/>
                </a:moveTo>
                <a:lnTo>
                  <a:pt x="264" y="152"/>
                </a:lnTo>
                <a:lnTo>
                  <a:pt x="264" y="155"/>
                </a:lnTo>
                <a:lnTo>
                  <a:pt x="264" y="159"/>
                </a:lnTo>
                <a:lnTo>
                  <a:pt x="264" y="162"/>
                </a:lnTo>
                <a:lnTo>
                  <a:pt x="260" y="166"/>
                </a:lnTo>
                <a:lnTo>
                  <a:pt x="260" y="166"/>
                </a:lnTo>
                <a:lnTo>
                  <a:pt x="260" y="173"/>
                </a:lnTo>
                <a:lnTo>
                  <a:pt x="260" y="176"/>
                </a:lnTo>
                <a:lnTo>
                  <a:pt x="260" y="176"/>
                </a:lnTo>
                <a:lnTo>
                  <a:pt x="257" y="176"/>
                </a:lnTo>
                <a:lnTo>
                  <a:pt x="253" y="173"/>
                </a:lnTo>
                <a:lnTo>
                  <a:pt x="250" y="173"/>
                </a:lnTo>
                <a:lnTo>
                  <a:pt x="246" y="173"/>
                </a:lnTo>
                <a:lnTo>
                  <a:pt x="243" y="173"/>
                </a:lnTo>
                <a:lnTo>
                  <a:pt x="239" y="173"/>
                </a:lnTo>
                <a:lnTo>
                  <a:pt x="232" y="173"/>
                </a:lnTo>
                <a:lnTo>
                  <a:pt x="232" y="176"/>
                </a:lnTo>
                <a:lnTo>
                  <a:pt x="229" y="176"/>
                </a:lnTo>
                <a:lnTo>
                  <a:pt x="229" y="187"/>
                </a:lnTo>
                <a:lnTo>
                  <a:pt x="229" y="197"/>
                </a:lnTo>
                <a:lnTo>
                  <a:pt x="229" y="208"/>
                </a:lnTo>
                <a:lnTo>
                  <a:pt x="232" y="219"/>
                </a:lnTo>
                <a:lnTo>
                  <a:pt x="232" y="233"/>
                </a:lnTo>
                <a:lnTo>
                  <a:pt x="232" y="243"/>
                </a:lnTo>
                <a:lnTo>
                  <a:pt x="232" y="254"/>
                </a:lnTo>
                <a:lnTo>
                  <a:pt x="232" y="264"/>
                </a:lnTo>
                <a:lnTo>
                  <a:pt x="232" y="275"/>
                </a:lnTo>
                <a:lnTo>
                  <a:pt x="239" y="285"/>
                </a:lnTo>
                <a:lnTo>
                  <a:pt x="239" y="285"/>
                </a:lnTo>
                <a:lnTo>
                  <a:pt x="239" y="296"/>
                </a:lnTo>
                <a:lnTo>
                  <a:pt x="239" y="307"/>
                </a:lnTo>
                <a:lnTo>
                  <a:pt x="243" y="317"/>
                </a:lnTo>
                <a:lnTo>
                  <a:pt x="243" y="328"/>
                </a:lnTo>
                <a:lnTo>
                  <a:pt x="243" y="342"/>
                </a:lnTo>
                <a:lnTo>
                  <a:pt x="243" y="349"/>
                </a:lnTo>
                <a:lnTo>
                  <a:pt x="243" y="363"/>
                </a:lnTo>
                <a:lnTo>
                  <a:pt x="243" y="363"/>
                </a:lnTo>
                <a:lnTo>
                  <a:pt x="239" y="363"/>
                </a:lnTo>
                <a:lnTo>
                  <a:pt x="236" y="366"/>
                </a:lnTo>
                <a:lnTo>
                  <a:pt x="232" y="366"/>
                </a:lnTo>
                <a:lnTo>
                  <a:pt x="232" y="370"/>
                </a:lnTo>
                <a:lnTo>
                  <a:pt x="229" y="373"/>
                </a:lnTo>
                <a:lnTo>
                  <a:pt x="229" y="377"/>
                </a:lnTo>
                <a:lnTo>
                  <a:pt x="225" y="380"/>
                </a:lnTo>
                <a:lnTo>
                  <a:pt x="225" y="380"/>
                </a:lnTo>
                <a:lnTo>
                  <a:pt x="225" y="384"/>
                </a:lnTo>
                <a:lnTo>
                  <a:pt x="225" y="387"/>
                </a:lnTo>
                <a:lnTo>
                  <a:pt x="229" y="391"/>
                </a:lnTo>
                <a:lnTo>
                  <a:pt x="229" y="395"/>
                </a:lnTo>
                <a:lnTo>
                  <a:pt x="232" y="395"/>
                </a:lnTo>
                <a:lnTo>
                  <a:pt x="232" y="398"/>
                </a:lnTo>
                <a:lnTo>
                  <a:pt x="232" y="402"/>
                </a:lnTo>
                <a:lnTo>
                  <a:pt x="236" y="405"/>
                </a:lnTo>
                <a:lnTo>
                  <a:pt x="239" y="405"/>
                </a:lnTo>
                <a:lnTo>
                  <a:pt x="239" y="409"/>
                </a:lnTo>
                <a:lnTo>
                  <a:pt x="243" y="412"/>
                </a:lnTo>
                <a:lnTo>
                  <a:pt x="246" y="412"/>
                </a:lnTo>
                <a:lnTo>
                  <a:pt x="250" y="416"/>
                </a:lnTo>
                <a:lnTo>
                  <a:pt x="250" y="416"/>
                </a:lnTo>
                <a:lnTo>
                  <a:pt x="253" y="419"/>
                </a:lnTo>
                <a:lnTo>
                  <a:pt x="257" y="419"/>
                </a:lnTo>
                <a:lnTo>
                  <a:pt x="257" y="423"/>
                </a:lnTo>
                <a:lnTo>
                  <a:pt x="257" y="426"/>
                </a:lnTo>
                <a:lnTo>
                  <a:pt x="253" y="426"/>
                </a:lnTo>
                <a:lnTo>
                  <a:pt x="250" y="430"/>
                </a:lnTo>
                <a:lnTo>
                  <a:pt x="246" y="433"/>
                </a:lnTo>
                <a:lnTo>
                  <a:pt x="243" y="433"/>
                </a:lnTo>
                <a:lnTo>
                  <a:pt x="239" y="433"/>
                </a:lnTo>
                <a:lnTo>
                  <a:pt x="236" y="433"/>
                </a:lnTo>
                <a:lnTo>
                  <a:pt x="232" y="437"/>
                </a:lnTo>
                <a:lnTo>
                  <a:pt x="229" y="437"/>
                </a:lnTo>
                <a:lnTo>
                  <a:pt x="229" y="440"/>
                </a:lnTo>
                <a:lnTo>
                  <a:pt x="225" y="440"/>
                </a:lnTo>
                <a:lnTo>
                  <a:pt x="222" y="444"/>
                </a:lnTo>
                <a:lnTo>
                  <a:pt x="222" y="444"/>
                </a:lnTo>
                <a:lnTo>
                  <a:pt x="218" y="447"/>
                </a:lnTo>
                <a:lnTo>
                  <a:pt x="218" y="451"/>
                </a:lnTo>
                <a:lnTo>
                  <a:pt x="218" y="451"/>
                </a:lnTo>
                <a:lnTo>
                  <a:pt x="215" y="451"/>
                </a:lnTo>
                <a:lnTo>
                  <a:pt x="215" y="454"/>
                </a:lnTo>
                <a:lnTo>
                  <a:pt x="215" y="458"/>
                </a:lnTo>
                <a:lnTo>
                  <a:pt x="215" y="461"/>
                </a:lnTo>
                <a:lnTo>
                  <a:pt x="211" y="465"/>
                </a:lnTo>
                <a:lnTo>
                  <a:pt x="211" y="468"/>
                </a:lnTo>
                <a:lnTo>
                  <a:pt x="211" y="472"/>
                </a:lnTo>
                <a:lnTo>
                  <a:pt x="211" y="475"/>
                </a:lnTo>
                <a:lnTo>
                  <a:pt x="208" y="479"/>
                </a:lnTo>
                <a:lnTo>
                  <a:pt x="211" y="482"/>
                </a:lnTo>
                <a:lnTo>
                  <a:pt x="211" y="486"/>
                </a:lnTo>
                <a:lnTo>
                  <a:pt x="211" y="490"/>
                </a:lnTo>
                <a:lnTo>
                  <a:pt x="215" y="490"/>
                </a:lnTo>
                <a:lnTo>
                  <a:pt x="218" y="493"/>
                </a:lnTo>
                <a:lnTo>
                  <a:pt x="222" y="493"/>
                </a:lnTo>
                <a:lnTo>
                  <a:pt x="225" y="497"/>
                </a:lnTo>
                <a:lnTo>
                  <a:pt x="225" y="497"/>
                </a:lnTo>
                <a:lnTo>
                  <a:pt x="229" y="500"/>
                </a:lnTo>
                <a:lnTo>
                  <a:pt x="229" y="504"/>
                </a:lnTo>
                <a:lnTo>
                  <a:pt x="229" y="507"/>
                </a:lnTo>
                <a:lnTo>
                  <a:pt x="229" y="514"/>
                </a:lnTo>
                <a:lnTo>
                  <a:pt x="229" y="518"/>
                </a:lnTo>
                <a:lnTo>
                  <a:pt x="229" y="521"/>
                </a:lnTo>
                <a:lnTo>
                  <a:pt x="229" y="525"/>
                </a:lnTo>
                <a:lnTo>
                  <a:pt x="225" y="528"/>
                </a:lnTo>
                <a:lnTo>
                  <a:pt x="225" y="532"/>
                </a:lnTo>
                <a:lnTo>
                  <a:pt x="229" y="535"/>
                </a:lnTo>
                <a:lnTo>
                  <a:pt x="229" y="542"/>
                </a:lnTo>
                <a:lnTo>
                  <a:pt x="229" y="546"/>
                </a:lnTo>
                <a:lnTo>
                  <a:pt x="229" y="546"/>
                </a:lnTo>
                <a:lnTo>
                  <a:pt x="229" y="549"/>
                </a:lnTo>
                <a:lnTo>
                  <a:pt x="225" y="553"/>
                </a:lnTo>
                <a:lnTo>
                  <a:pt x="225" y="556"/>
                </a:lnTo>
                <a:lnTo>
                  <a:pt x="225" y="560"/>
                </a:lnTo>
                <a:lnTo>
                  <a:pt x="222" y="563"/>
                </a:lnTo>
                <a:lnTo>
                  <a:pt x="222" y="567"/>
                </a:lnTo>
                <a:lnTo>
                  <a:pt x="222" y="570"/>
                </a:lnTo>
                <a:lnTo>
                  <a:pt x="218" y="574"/>
                </a:lnTo>
                <a:lnTo>
                  <a:pt x="218" y="577"/>
                </a:lnTo>
                <a:lnTo>
                  <a:pt x="218" y="581"/>
                </a:lnTo>
                <a:lnTo>
                  <a:pt x="222" y="585"/>
                </a:lnTo>
                <a:lnTo>
                  <a:pt x="222" y="588"/>
                </a:lnTo>
                <a:lnTo>
                  <a:pt x="222" y="592"/>
                </a:lnTo>
                <a:lnTo>
                  <a:pt x="225" y="592"/>
                </a:lnTo>
                <a:lnTo>
                  <a:pt x="225" y="599"/>
                </a:lnTo>
                <a:lnTo>
                  <a:pt x="229" y="599"/>
                </a:lnTo>
                <a:lnTo>
                  <a:pt x="229" y="599"/>
                </a:lnTo>
                <a:lnTo>
                  <a:pt x="229" y="602"/>
                </a:lnTo>
                <a:lnTo>
                  <a:pt x="232" y="602"/>
                </a:lnTo>
                <a:lnTo>
                  <a:pt x="239" y="606"/>
                </a:lnTo>
                <a:lnTo>
                  <a:pt x="243" y="606"/>
                </a:lnTo>
                <a:lnTo>
                  <a:pt x="246" y="606"/>
                </a:lnTo>
                <a:lnTo>
                  <a:pt x="250" y="606"/>
                </a:lnTo>
                <a:lnTo>
                  <a:pt x="250" y="606"/>
                </a:lnTo>
                <a:lnTo>
                  <a:pt x="250" y="609"/>
                </a:lnTo>
                <a:lnTo>
                  <a:pt x="250" y="613"/>
                </a:lnTo>
                <a:lnTo>
                  <a:pt x="253" y="620"/>
                </a:lnTo>
                <a:lnTo>
                  <a:pt x="253" y="623"/>
                </a:lnTo>
                <a:lnTo>
                  <a:pt x="253" y="627"/>
                </a:lnTo>
                <a:lnTo>
                  <a:pt x="253" y="630"/>
                </a:lnTo>
                <a:lnTo>
                  <a:pt x="253" y="637"/>
                </a:lnTo>
                <a:lnTo>
                  <a:pt x="253" y="641"/>
                </a:lnTo>
                <a:lnTo>
                  <a:pt x="257" y="641"/>
                </a:lnTo>
                <a:lnTo>
                  <a:pt x="257" y="644"/>
                </a:lnTo>
                <a:lnTo>
                  <a:pt x="257" y="648"/>
                </a:lnTo>
                <a:lnTo>
                  <a:pt x="257" y="655"/>
                </a:lnTo>
                <a:lnTo>
                  <a:pt x="253" y="655"/>
                </a:lnTo>
                <a:lnTo>
                  <a:pt x="250" y="655"/>
                </a:lnTo>
                <a:lnTo>
                  <a:pt x="246" y="655"/>
                </a:lnTo>
                <a:lnTo>
                  <a:pt x="243" y="658"/>
                </a:lnTo>
                <a:lnTo>
                  <a:pt x="243" y="658"/>
                </a:lnTo>
                <a:lnTo>
                  <a:pt x="239" y="658"/>
                </a:lnTo>
                <a:lnTo>
                  <a:pt x="236" y="662"/>
                </a:lnTo>
                <a:lnTo>
                  <a:pt x="232" y="662"/>
                </a:lnTo>
                <a:lnTo>
                  <a:pt x="232" y="665"/>
                </a:lnTo>
                <a:lnTo>
                  <a:pt x="229" y="673"/>
                </a:lnTo>
                <a:lnTo>
                  <a:pt x="229" y="673"/>
                </a:lnTo>
                <a:lnTo>
                  <a:pt x="229" y="676"/>
                </a:lnTo>
                <a:lnTo>
                  <a:pt x="225" y="680"/>
                </a:lnTo>
                <a:lnTo>
                  <a:pt x="225" y="683"/>
                </a:lnTo>
                <a:lnTo>
                  <a:pt x="225" y="687"/>
                </a:lnTo>
                <a:lnTo>
                  <a:pt x="225" y="687"/>
                </a:lnTo>
                <a:lnTo>
                  <a:pt x="222" y="690"/>
                </a:lnTo>
                <a:lnTo>
                  <a:pt x="222" y="694"/>
                </a:lnTo>
                <a:lnTo>
                  <a:pt x="222" y="697"/>
                </a:lnTo>
                <a:lnTo>
                  <a:pt x="222" y="701"/>
                </a:lnTo>
                <a:lnTo>
                  <a:pt x="222" y="701"/>
                </a:lnTo>
                <a:lnTo>
                  <a:pt x="225" y="704"/>
                </a:lnTo>
                <a:lnTo>
                  <a:pt x="225" y="711"/>
                </a:lnTo>
                <a:lnTo>
                  <a:pt x="225" y="711"/>
                </a:lnTo>
                <a:lnTo>
                  <a:pt x="225" y="715"/>
                </a:lnTo>
                <a:lnTo>
                  <a:pt x="229" y="718"/>
                </a:lnTo>
                <a:lnTo>
                  <a:pt x="229" y="722"/>
                </a:lnTo>
                <a:lnTo>
                  <a:pt x="229" y="725"/>
                </a:lnTo>
                <a:lnTo>
                  <a:pt x="229" y="729"/>
                </a:lnTo>
                <a:lnTo>
                  <a:pt x="229" y="732"/>
                </a:lnTo>
                <a:lnTo>
                  <a:pt x="229" y="736"/>
                </a:lnTo>
                <a:lnTo>
                  <a:pt x="225" y="739"/>
                </a:lnTo>
                <a:lnTo>
                  <a:pt x="225" y="743"/>
                </a:lnTo>
                <a:lnTo>
                  <a:pt x="225" y="746"/>
                </a:lnTo>
                <a:lnTo>
                  <a:pt x="222" y="750"/>
                </a:lnTo>
                <a:lnTo>
                  <a:pt x="222" y="753"/>
                </a:lnTo>
                <a:lnTo>
                  <a:pt x="218" y="753"/>
                </a:lnTo>
                <a:lnTo>
                  <a:pt x="215" y="757"/>
                </a:lnTo>
                <a:lnTo>
                  <a:pt x="215" y="760"/>
                </a:lnTo>
                <a:lnTo>
                  <a:pt x="215" y="764"/>
                </a:lnTo>
                <a:lnTo>
                  <a:pt x="215" y="768"/>
                </a:lnTo>
                <a:lnTo>
                  <a:pt x="215" y="768"/>
                </a:lnTo>
                <a:lnTo>
                  <a:pt x="215" y="775"/>
                </a:lnTo>
                <a:lnTo>
                  <a:pt x="215" y="775"/>
                </a:lnTo>
                <a:lnTo>
                  <a:pt x="194" y="768"/>
                </a:lnTo>
                <a:lnTo>
                  <a:pt x="190" y="750"/>
                </a:lnTo>
                <a:lnTo>
                  <a:pt x="187" y="736"/>
                </a:lnTo>
                <a:lnTo>
                  <a:pt x="183" y="725"/>
                </a:lnTo>
                <a:lnTo>
                  <a:pt x="176" y="718"/>
                </a:lnTo>
                <a:lnTo>
                  <a:pt x="172" y="715"/>
                </a:lnTo>
                <a:lnTo>
                  <a:pt x="169" y="711"/>
                </a:lnTo>
                <a:lnTo>
                  <a:pt x="169" y="704"/>
                </a:lnTo>
                <a:lnTo>
                  <a:pt x="165" y="701"/>
                </a:lnTo>
                <a:lnTo>
                  <a:pt x="158" y="701"/>
                </a:lnTo>
                <a:lnTo>
                  <a:pt x="155" y="697"/>
                </a:lnTo>
                <a:lnTo>
                  <a:pt x="148" y="694"/>
                </a:lnTo>
                <a:lnTo>
                  <a:pt x="141" y="690"/>
                </a:lnTo>
                <a:lnTo>
                  <a:pt x="134" y="687"/>
                </a:lnTo>
                <a:lnTo>
                  <a:pt x="127" y="683"/>
                </a:lnTo>
                <a:lnTo>
                  <a:pt x="120" y="683"/>
                </a:lnTo>
                <a:lnTo>
                  <a:pt x="116" y="680"/>
                </a:lnTo>
                <a:lnTo>
                  <a:pt x="113" y="680"/>
                </a:lnTo>
                <a:lnTo>
                  <a:pt x="109" y="683"/>
                </a:lnTo>
                <a:lnTo>
                  <a:pt x="109" y="676"/>
                </a:lnTo>
                <a:lnTo>
                  <a:pt x="109" y="665"/>
                </a:lnTo>
                <a:lnTo>
                  <a:pt x="109" y="658"/>
                </a:lnTo>
                <a:lnTo>
                  <a:pt x="109" y="648"/>
                </a:lnTo>
                <a:lnTo>
                  <a:pt x="109" y="641"/>
                </a:lnTo>
                <a:lnTo>
                  <a:pt x="109" y="630"/>
                </a:lnTo>
                <a:lnTo>
                  <a:pt x="113" y="623"/>
                </a:lnTo>
                <a:lnTo>
                  <a:pt x="113" y="609"/>
                </a:lnTo>
                <a:lnTo>
                  <a:pt x="116" y="595"/>
                </a:lnTo>
                <a:lnTo>
                  <a:pt x="113" y="585"/>
                </a:lnTo>
                <a:lnTo>
                  <a:pt x="113" y="581"/>
                </a:lnTo>
                <a:lnTo>
                  <a:pt x="113" y="574"/>
                </a:lnTo>
                <a:lnTo>
                  <a:pt x="109" y="567"/>
                </a:lnTo>
                <a:lnTo>
                  <a:pt x="109" y="563"/>
                </a:lnTo>
                <a:lnTo>
                  <a:pt x="102" y="556"/>
                </a:lnTo>
                <a:lnTo>
                  <a:pt x="99" y="549"/>
                </a:lnTo>
                <a:lnTo>
                  <a:pt x="99" y="546"/>
                </a:lnTo>
                <a:lnTo>
                  <a:pt x="99" y="539"/>
                </a:lnTo>
                <a:lnTo>
                  <a:pt x="95" y="532"/>
                </a:lnTo>
                <a:lnTo>
                  <a:pt x="95" y="528"/>
                </a:lnTo>
                <a:lnTo>
                  <a:pt x="84" y="528"/>
                </a:lnTo>
                <a:lnTo>
                  <a:pt x="81" y="525"/>
                </a:lnTo>
                <a:lnTo>
                  <a:pt x="74" y="525"/>
                </a:lnTo>
                <a:lnTo>
                  <a:pt x="67" y="521"/>
                </a:lnTo>
                <a:lnTo>
                  <a:pt x="67" y="518"/>
                </a:lnTo>
                <a:lnTo>
                  <a:pt x="67" y="511"/>
                </a:lnTo>
                <a:lnTo>
                  <a:pt x="63" y="504"/>
                </a:lnTo>
                <a:lnTo>
                  <a:pt x="63" y="497"/>
                </a:lnTo>
                <a:lnTo>
                  <a:pt x="63" y="490"/>
                </a:lnTo>
                <a:lnTo>
                  <a:pt x="67" y="482"/>
                </a:lnTo>
                <a:lnTo>
                  <a:pt x="67" y="475"/>
                </a:lnTo>
                <a:lnTo>
                  <a:pt x="74" y="472"/>
                </a:lnTo>
                <a:lnTo>
                  <a:pt x="77" y="461"/>
                </a:lnTo>
                <a:lnTo>
                  <a:pt x="84" y="458"/>
                </a:lnTo>
                <a:lnTo>
                  <a:pt x="92" y="454"/>
                </a:lnTo>
                <a:lnTo>
                  <a:pt x="99" y="451"/>
                </a:lnTo>
                <a:lnTo>
                  <a:pt x="99" y="426"/>
                </a:lnTo>
                <a:lnTo>
                  <a:pt x="95" y="412"/>
                </a:lnTo>
                <a:lnTo>
                  <a:pt x="92" y="398"/>
                </a:lnTo>
                <a:lnTo>
                  <a:pt x="84" y="387"/>
                </a:lnTo>
                <a:lnTo>
                  <a:pt x="84" y="384"/>
                </a:lnTo>
                <a:lnTo>
                  <a:pt x="84" y="373"/>
                </a:lnTo>
                <a:lnTo>
                  <a:pt x="81" y="363"/>
                </a:lnTo>
                <a:lnTo>
                  <a:pt x="77" y="349"/>
                </a:lnTo>
                <a:lnTo>
                  <a:pt x="74" y="338"/>
                </a:lnTo>
                <a:lnTo>
                  <a:pt x="81" y="335"/>
                </a:lnTo>
                <a:lnTo>
                  <a:pt x="84" y="328"/>
                </a:lnTo>
                <a:lnTo>
                  <a:pt x="84" y="328"/>
                </a:lnTo>
                <a:lnTo>
                  <a:pt x="74" y="303"/>
                </a:lnTo>
                <a:lnTo>
                  <a:pt x="63" y="285"/>
                </a:lnTo>
                <a:lnTo>
                  <a:pt x="49" y="271"/>
                </a:lnTo>
                <a:lnTo>
                  <a:pt x="42" y="264"/>
                </a:lnTo>
                <a:lnTo>
                  <a:pt x="32" y="254"/>
                </a:lnTo>
                <a:lnTo>
                  <a:pt x="25" y="247"/>
                </a:lnTo>
                <a:lnTo>
                  <a:pt x="21" y="229"/>
                </a:lnTo>
                <a:lnTo>
                  <a:pt x="14" y="212"/>
                </a:lnTo>
                <a:lnTo>
                  <a:pt x="14" y="205"/>
                </a:lnTo>
                <a:lnTo>
                  <a:pt x="18" y="194"/>
                </a:lnTo>
                <a:lnTo>
                  <a:pt x="14" y="180"/>
                </a:lnTo>
                <a:lnTo>
                  <a:pt x="7" y="173"/>
                </a:lnTo>
                <a:lnTo>
                  <a:pt x="0" y="162"/>
                </a:lnTo>
                <a:lnTo>
                  <a:pt x="0" y="152"/>
                </a:lnTo>
                <a:lnTo>
                  <a:pt x="11" y="131"/>
                </a:lnTo>
                <a:lnTo>
                  <a:pt x="18" y="120"/>
                </a:lnTo>
                <a:lnTo>
                  <a:pt x="25" y="106"/>
                </a:lnTo>
                <a:lnTo>
                  <a:pt x="28" y="99"/>
                </a:lnTo>
                <a:lnTo>
                  <a:pt x="32" y="92"/>
                </a:lnTo>
                <a:lnTo>
                  <a:pt x="39" y="85"/>
                </a:lnTo>
                <a:lnTo>
                  <a:pt x="39" y="64"/>
                </a:lnTo>
                <a:lnTo>
                  <a:pt x="39" y="53"/>
                </a:lnTo>
                <a:lnTo>
                  <a:pt x="42" y="32"/>
                </a:lnTo>
                <a:lnTo>
                  <a:pt x="49" y="22"/>
                </a:lnTo>
                <a:lnTo>
                  <a:pt x="53" y="4"/>
                </a:lnTo>
                <a:lnTo>
                  <a:pt x="67" y="4"/>
                </a:lnTo>
                <a:lnTo>
                  <a:pt x="84" y="4"/>
                </a:lnTo>
                <a:lnTo>
                  <a:pt x="113" y="4"/>
                </a:lnTo>
                <a:lnTo>
                  <a:pt x="151" y="4"/>
                </a:lnTo>
                <a:lnTo>
                  <a:pt x="179" y="4"/>
                </a:lnTo>
                <a:lnTo>
                  <a:pt x="215" y="0"/>
                </a:lnTo>
                <a:lnTo>
                  <a:pt x="215" y="4"/>
                </a:lnTo>
                <a:lnTo>
                  <a:pt x="215" y="7"/>
                </a:lnTo>
                <a:lnTo>
                  <a:pt x="215" y="11"/>
                </a:lnTo>
                <a:lnTo>
                  <a:pt x="215" y="14"/>
                </a:lnTo>
                <a:lnTo>
                  <a:pt x="215" y="22"/>
                </a:lnTo>
                <a:lnTo>
                  <a:pt x="215" y="25"/>
                </a:lnTo>
                <a:lnTo>
                  <a:pt x="215" y="29"/>
                </a:lnTo>
                <a:lnTo>
                  <a:pt x="215" y="32"/>
                </a:lnTo>
                <a:lnTo>
                  <a:pt x="215" y="36"/>
                </a:lnTo>
                <a:lnTo>
                  <a:pt x="215" y="43"/>
                </a:lnTo>
                <a:lnTo>
                  <a:pt x="215" y="46"/>
                </a:lnTo>
                <a:lnTo>
                  <a:pt x="215" y="50"/>
                </a:lnTo>
                <a:lnTo>
                  <a:pt x="215" y="53"/>
                </a:lnTo>
                <a:lnTo>
                  <a:pt x="215" y="57"/>
                </a:lnTo>
                <a:lnTo>
                  <a:pt x="215" y="60"/>
                </a:lnTo>
                <a:lnTo>
                  <a:pt x="215" y="64"/>
                </a:lnTo>
                <a:lnTo>
                  <a:pt x="215" y="67"/>
                </a:lnTo>
                <a:lnTo>
                  <a:pt x="218" y="71"/>
                </a:lnTo>
                <a:lnTo>
                  <a:pt x="218" y="78"/>
                </a:lnTo>
                <a:lnTo>
                  <a:pt x="218" y="81"/>
                </a:lnTo>
                <a:lnTo>
                  <a:pt x="222" y="81"/>
                </a:lnTo>
                <a:lnTo>
                  <a:pt x="225" y="85"/>
                </a:lnTo>
                <a:lnTo>
                  <a:pt x="225" y="85"/>
                </a:lnTo>
                <a:lnTo>
                  <a:pt x="229" y="88"/>
                </a:lnTo>
                <a:lnTo>
                  <a:pt x="232" y="88"/>
                </a:lnTo>
                <a:lnTo>
                  <a:pt x="232" y="95"/>
                </a:lnTo>
                <a:lnTo>
                  <a:pt x="232" y="99"/>
                </a:lnTo>
                <a:lnTo>
                  <a:pt x="232" y="102"/>
                </a:lnTo>
                <a:lnTo>
                  <a:pt x="236" y="102"/>
                </a:lnTo>
                <a:lnTo>
                  <a:pt x="239" y="106"/>
                </a:lnTo>
                <a:lnTo>
                  <a:pt x="239" y="110"/>
                </a:lnTo>
                <a:lnTo>
                  <a:pt x="243" y="110"/>
                </a:lnTo>
                <a:lnTo>
                  <a:pt x="246" y="110"/>
                </a:lnTo>
                <a:lnTo>
                  <a:pt x="250" y="113"/>
                </a:lnTo>
                <a:lnTo>
                  <a:pt x="250" y="117"/>
                </a:lnTo>
                <a:lnTo>
                  <a:pt x="253" y="120"/>
                </a:lnTo>
                <a:lnTo>
                  <a:pt x="257" y="120"/>
                </a:lnTo>
                <a:lnTo>
                  <a:pt x="257" y="124"/>
                </a:lnTo>
                <a:lnTo>
                  <a:pt x="260" y="124"/>
                </a:lnTo>
                <a:lnTo>
                  <a:pt x="264" y="124"/>
                </a:lnTo>
                <a:lnTo>
                  <a:pt x="264" y="127"/>
                </a:lnTo>
                <a:lnTo>
                  <a:pt x="264" y="131"/>
                </a:lnTo>
                <a:lnTo>
                  <a:pt x="264" y="138"/>
                </a:lnTo>
                <a:lnTo>
                  <a:pt x="264" y="141"/>
                </a:lnTo>
                <a:lnTo>
                  <a:pt x="264" y="145"/>
                </a:lnTo>
                <a:lnTo>
                  <a:pt x="264" y="148"/>
                </a:lnTo>
                <a:lnTo>
                  <a:pt x="264" y="148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" name="Freeform 15"/>
          <p:cNvSpPr>
            <a:spLocks/>
          </p:cNvSpPr>
          <p:nvPr/>
        </p:nvSpPr>
        <p:spPr bwMode="auto">
          <a:xfrm>
            <a:off x="4806950" y="971550"/>
            <a:ext cx="1612900" cy="1592263"/>
          </a:xfrm>
          <a:custGeom>
            <a:avLst/>
            <a:gdLst>
              <a:gd name="T0" fmla="*/ 372 w 1016"/>
              <a:gd name="T1" fmla="*/ 964 h 1003"/>
              <a:gd name="T2" fmla="*/ 270 w 1016"/>
              <a:gd name="T3" fmla="*/ 901 h 1003"/>
              <a:gd name="T4" fmla="*/ 168 w 1016"/>
              <a:gd name="T5" fmla="*/ 838 h 1003"/>
              <a:gd name="T6" fmla="*/ 56 w 1016"/>
              <a:gd name="T7" fmla="*/ 760 h 1003"/>
              <a:gd name="T8" fmla="*/ 3 w 1016"/>
              <a:gd name="T9" fmla="*/ 669 h 1003"/>
              <a:gd name="T10" fmla="*/ 14 w 1016"/>
              <a:gd name="T11" fmla="*/ 609 h 1003"/>
              <a:gd name="T12" fmla="*/ 21 w 1016"/>
              <a:gd name="T13" fmla="*/ 563 h 1003"/>
              <a:gd name="T14" fmla="*/ 17 w 1016"/>
              <a:gd name="T15" fmla="*/ 521 h 1003"/>
              <a:gd name="T16" fmla="*/ 35 w 1016"/>
              <a:gd name="T17" fmla="*/ 475 h 1003"/>
              <a:gd name="T18" fmla="*/ 84 w 1016"/>
              <a:gd name="T19" fmla="*/ 394 h 1003"/>
              <a:gd name="T20" fmla="*/ 84 w 1016"/>
              <a:gd name="T21" fmla="*/ 338 h 1003"/>
              <a:gd name="T22" fmla="*/ 105 w 1016"/>
              <a:gd name="T23" fmla="*/ 335 h 1003"/>
              <a:gd name="T24" fmla="*/ 126 w 1016"/>
              <a:gd name="T25" fmla="*/ 335 h 1003"/>
              <a:gd name="T26" fmla="*/ 126 w 1016"/>
              <a:gd name="T27" fmla="*/ 313 h 1003"/>
              <a:gd name="T28" fmla="*/ 112 w 1016"/>
              <a:gd name="T29" fmla="*/ 296 h 1003"/>
              <a:gd name="T30" fmla="*/ 137 w 1016"/>
              <a:gd name="T31" fmla="*/ 254 h 1003"/>
              <a:gd name="T32" fmla="*/ 165 w 1016"/>
              <a:gd name="T33" fmla="*/ 278 h 1003"/>
              <a:gd name="T34" fmla="*/ 214 w 1016"/>
              <a:gd name="T35" fmla="*/ 289 h 1003"/>
              <a:gd name="T36" fmla="*/ 218 w 1016"/>
              <a:gd name="T37" fmla="*/ 278 h 1003"/>
              <a:gd name="T38" fmla="*/ 211 w 1016"/>
              <a:gd name="T39" fmla="*/ 261 h 1003"/>
              <a:gd name="T40" fmla="*/ 204 w 1016"/>
              <a:gd name="T41" fmla="*/ 240 h 1003"/>
              <a:gd name="T42" fmla="*/ 190 w 1016"/>
              <a:gd name="T43" fmla="*/ 229 h 1003"/>
              <a:gd name="T44" fmla="*/ 186 w 1016"/>
              <a:gd name="T45" fmla="*/ 218 h 1003"/>
              <a:gd name="T46" fmla="*/ 235 w 1016"/>
              <a:gd name="T47" fmla="*/ 197 h 1003"/>
              <a:gd name="T48" fmla="*/ 249 w 1016"/>
              <a:gd name="T49" fmla="*/ 197 h 1003"/>
              <a:gd name="T50" fmla="*/ 246 w 1016"/>
              <a:gd name="T51" fmla="*/ 169 h 1003"/>
              <a:gd name="T52" fmla="*/ 235 w 1016"/>
              <a:gd name="T53" fmla="*/ 148 h 1003"/>
              <a:gd name="T54" fmla="*/ 249 w 1016"/>
              <a:gd name="T55" fmla="*/ 130 h 1003"/>
              <a:gd name="T56" fmla="*/ 270 w 1016"/>
              <a:gd name="T57" fmla="*/ 137 h 1003"/>
              <a:gd name="T58" fmla="*/ 299 w 1016"/>
              <a:gd name="T59" fmla="*/ 141 h 1003"/>
              <a:gd name="T60" fmla="*/ 327 w 1016"/>
              <a:gd name="T61" fmla="*/ 141 h 1003"/>
              <a:gd name="T62" fmla="*/ 323 w 1016"/>
              <a:gd name="T63" fmla="*/ 120 h 1003"/>
              <a:gd name="T64" fmla="*/ 330 w 1016"/>
              <a:gd name="T65" fmla="*/ 102 h 1003"/>
              <a:gd name="T66" fmla="*/ 362 w 1016"/>
              <a:gd name="T67" fmla="*/ 120 h 1003"/>
              <a:gd name="T68" fmla="*/ 369 w 1016"/>
              <a:gd name="T69" fmla="*/ 102 h 1003"/>
              <a:gd name="T70" fmla="*/ 358 w 1016"/>
              <a:gd name="T71" fmla="*/ 74 h 1003"/>
              <a:gd name="T72" fmla="*/ 379 w 1016"/>
              <a:gd name="T73" fmla="*/ 60 h 1003"/>
              <a:gd name="T74" fmla="*/ 404 w 1016"/>
              <a:gd name="T75" fmla="*/ 50 h 1003"/>
              <a:gd name="T76" fmla="*/ 404 w 1016"/>
              <a:gd name="T77" fmla="*/ 18 h 1003"/>
              <a:gd name="T78" fmla="*/ 429 w 1016"/>
              <a:gd name="T79" fmla="*/ 7 h 1003"/>
              <a:gd name="T80" fmla="*/ 453 w 1016"/>
              <a:gd name="T81" fmla="*/ 7 h 1003"/>
              <a:gd name="T82" fmla="*/ 471 w 1016"/>
              <a:gd name="T83" fmla="*/ 4 h 1003"/>
              <a:gd name="T84" fmla="*/ 482 w 1016"/>
              <a:gd name="T85" fmla="*/ 14 h 1003"/>
              <a:gd name="T86" fmla="*/ 503 w 1016"/>
              <a:gd name="T87" fmla="*/ 7 h 1003"/>
              <a:gd name="T88" fmla="*/ 517 w 1016"/>
              <a:gd name="T89" fmla="*/ 18 h 1003"/>
              <a:gd name="T90" fmla="*/ 527 w 1016"/>
              <a:gd name="T91" fmla="*/ 28 h 1003"/>
              <a:gd name="T92" fmla="*/ 538 w 1016"/>
              <a:gd name="T93" fmla="*/ 57 h 1003"/>
              <a:gd name="T94" fmla="*/ 569 w 1016"/>
              <a:gd name="T95" fmla="*/ 53 h 1003"/>
              <a:gd name="T96" fmla="*/ 594 w 1016"/>
              <a:gd name="T97" fmla="*/ 39 h 1003"/>
              <a:gd name="T98" fmla="*/ 619 w 1016"/>
              <a:gd name="T99" fmla="*/ 32 h 1003"/>
              <a:gd name="T100" fmla="*/ 636 w 1016"/>
              <a:gd name="T101" fmla="*/ 42 h 1003"/>
              <a:gd name="T102" fmla="*/ 661 w 1016"/>
              <a:gd name="T103" fmla="*/ 35 h 1003"/>
              <a:gd name="T104" fmla="*/ 693 w 1016"/>
              <a:gd name="T105" fmla="*/ 25 h 1003"/>
              <a:gd name="T106" fmla="*/ 721 w 1016"/>
              <a:gd name="T107" fmla="*/ 28 h 1003"/>
              <a:gd name="T108" fmla="*/ 770 w 1016"/>
              <a:gd name="T109" fmla="*/ 42 h 1003"/>
              <a:gd name="T110" fmla="*/ 932 w 1016"/>
              <a:gd name="T111" fmla="*/ 306 h 1003"/>
              <a:gd name="T112" fmla="*/ 957 w 1016"/>
              <a:gd name="T113" fmla="*/ 602 h 1003"/>
              <a:gd name="T114" fmla="*/ 942 w 1016"/>
              <a:gd name="T115" fmla="*/ 771 h 1003"/>
              <a:gd name="T116" fmla="*/ 904 w 1016"/>
              <a:gd name="T117" fmla="*/ 915 h 1003"/>
              <a:gd name="T118" fmla="*/ 647 w 1016"/>
              <a:gd name="T119" fmla="*/ 940 h 1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6" h="1003">
                <a:moveTo>
                  <a:pt x="633" y="940"/>
                </a:moveTo>
                <a:lnTo>
                  <a:pt x="626" y="947"/>
                </a:lnTo>
                <a:lnTo>
                  <a:pt x="573" y="1003"/>
                </a:lnTo>
                <a:lnTo>
                  <a:pt x="499" y="1003"/>
                </a:lnTo>
                <a:lnTo>
                  <a:pt x="492" y="1000"/>
                </a:lnTo>
                <a:lnTo>
                  <a:pt x="474" y="982"/>
                </a:lnTo>
                <a:lnTo>
                  <a:pt x="464" y="986"/>
                </a:lnTo>
                <a:lnTo>
                  <a:pt x="408" y="975"/>
                </a:lnTo>
                <a:lnTo>
                  <a:pt x="394" y="964"/>
                </a:lnTo>
                <a:lnTo>
                  <a:pt x="379" y="968"/>
                </a:lnTo>
                <a:lnTo>
                  <a:pt x="372" y="964"/>
                </a:lnTo>
                <a:lnTo>
                  <a:pt x="369" y="961"/>
                </a:lnTo>
                <a:lnTo>
                  <a:pt x="358" y="954"/>
                </a:lnTo>
                <a:lnTo>
                  <a:pt x="348" y="950"/>
                </a:lnTo>
                <a:lnTo>
                  <a:pt x="334" y="940"/>
                </a:lnTo>
                <a:lnTo>
                  <a:pt x="323" y="936"/>
                </a:lnTo>
                <a:lnTo>
                  <a:pt x="313" y="929"/>
                </a:lnTo>
                <a:lnTo>
                  <a:pt x="309" y="926"/>
                </a:lnTo>
                <a:lnTo>
                  <a:pt x="302" y="922"/>
                </a:lnTo>
                <a:lnTo>
                  <a:pt x="292" y="915"/>
                </a:lnTo>
                <a:lnTo>
                  <a:pt x="277" y="905"/>
                </a:lnTo>
                <a:lnTo>
                  <a:pt x="270" y="901"/>
                </a:lnTo>
                <a:lnTo>
                  <a:pt x="260" y="894"/>
                </a:lnTo>
                <a:lnTo>
                  <a:pt x="256" y="894"/>
                </a:lnTo>
                <a:lnTo>
                  <a:pt x="246" y="887"/>
                </a:lnTo>
                <a:lnTo>
                  <a:pt x="235" y="880"/>
                </a:lnTo>
                <a:lnTo>
                  <a:pt x="225" y="873"/>
                </a:lnTo>
                <a:lnTo>
                  <a:pt x="221" y="873"/>
                </a:lnTo>
                <a:lnTo>
                  <a:pt x="214" y="866"/>
                </a:lnTo>
                <a:lnTo>
                  <a:pt x="200" y="859"/>
                </a:lnTo>
                <a:lnTo>
                  <a:pt x="190" y="852"/>
                </a:lnTo>
                <a:lnTo>
                  <a:pt x="179" y="845"/>
                </a:lnTo>
                <a:lnTo>
                  <a:pt x="168" y="838"/>
                </a:lnTo>
                <a:lnTo>
                  <a:pt x="158" y="831"/>
                </a:lnTo>
                <a:lnTo>
                  <a:pt x="147" y="824"/>
                </a:lnTo>
                <a:lnTo>
                  <a:pt x="147" y="820"/>
                </a:lnTo>
                <a:lnTo>
                  <a:pt x="133" y="817"/>
                </a:lnTo>
                <a:lnTo>
                  <a:pt x="123" y="806"/>
                </a:lnTo>
                <a:lnTo>
                  <a:pt x="112" y="799"/>
                </a:lnTo>
                <a:lnTo>
                  <a:pt x="102" y="788"/>
                </a:lnTo>
                <a:lnTo>
                  <a:pt x="91" y="781"/>
                </a:lnTo>
                <a:lnTo>
                  <a:pt x="77" y="774"/>
                </a:lnTo>
                <a:lnTo>
                  <a:pt x="70" y="767"/>
                </a:lnTo>
                <a:lnTo>
                  <a:pt x="56" y="760"/>
                </a:lnTo>
                <a:lnTo>
                  <a:pt x="45" y="750"/>
                </a:lnTo>
                <a:lnTo>
                  <a:pt x="35" y="743"/>
                </a:lnTo>
                <a:lnTo>
                  <a:pt x="21" y="736"/>
                </a:lnTo>
                <a:lnTo>
                  <a:pt x="14" y="729"/>
                </a:lnTo>
                <a:lnTo>
                  <a:pt x="0" y="718"/>
                </a:lnTo>
                <a:lnTo>
                  <a:pt x="0" y="715"/>
                </a:lnTo>
                <a:lnTo>
                  <a:pt x="0" y="711"/>
                </a:lnTo>
                <a:lnTo>
                  <a:pt x="3" y="704"/>
                </a:lnTo>
                <a:lnTo>
                  <a:pt x="3" y="693"/>
                </a:lnTo>
                <a:lnTo>
                  <a:pt x="3" y="679"/>
                </a:lnTo>
                <a:lnTo>
                  <a:pt x="3" y="669"/>
                </a:lnTo>
                <a:lnTo>
                  <a:pt x="3" y="658"/>
                </a:lnTo>
                <a:lnTo>
                  <a:pt x="3" y="648"/>
                </a:lnTo>
                <a:lnTo>
                  <a:pt x="3" y="641"/>
                </a:lnTo>
                <a:lnTo>
                  <a:pt x="7" y="637"/>
                </a:lnTo>
                <a:lnTo>
                  <a:pt x="7" y="623"/>
                </a:lnTo>
                <a:lnTo>
                  <a:pt x="7" y="623"/>
                </a:lnTo>
                <a:lnTo>
                  <a:pt x="7" y="620"/>
                </a:lnTo>
                <a:lnTo>
                  <a:pt x="10" y="616"/>
                </a:lnTo>
                <a:lnTo>
                  <a:pt x="10" y="616"/>
                </a:lnTo>
                <a:lnTo>
                  <a:pt x="14" y="613"/>
                </a:lnTo>
                <a:lnTo>
                  <a:pt x="14" y="609"/>
                </a:lnTo>
                <a:lnTo>
                  <a:pt x="17" y="605"/>
                </a:lnTo>
                <a:lnTo>
                  <a:pt x="17" y="602"/>
                </a:lnTo>
                <a:lnTo>
                  <a:pt x="17" y="598"/>
                </a:lnTo>
                <a:lnTo>
                  <a:pt x="17" y="595"/>
                </a:lnTo>
                <a:lnTo>
                  <a:pt x="21" y="591"/>
                </a:lnTo>
                <a:lnTo>
                  <a:pt x="21" y="588"/>
                </a:lnTo>
                <a:lnTo>
                  <a:pt x="21" y="584"/>
                </a:lnTo>
                <a:lnTo>
                  <a:pt x="21" y="577"/>
                </a:lnTo>
                <a:lnTo>
                  <a:pt x="21" y="574"/>
                </a:lnTo>
                <a:lnTo>
                  <a:pt x="21" y="570"/>
                </a:lnTo>
                <a:lnTo>
                  <a:pt x="21" y="563"/>
                </a:lnTo>
                <a:lnTo>
                  <a:pt x="21" y="560"/>
                </a:lnTo>
                <a:lnTo>
                  <a:pt x="21" y="556"/>
                </a:lnTo>
                <a:lnTo>
                  <a:pt x="17" y="553"/>
                </a:lnTo>
                <a:lnTo>
                  <a:pt x="17" y="549"/>
                </a:lnTo>
                <a:lnTo>
                  <a:pt x="17" y="546"/>
                </a:lnTo>
                <a:lnTo>
                  <a:pt x="17" y="542"/>
                </a:lnTo>
                <a:lnTo>
                  <a:pt x="17" y="539"/>
                </a:lnTo>
                <a:lnTo>
                  <a:pt x="17" y="532"/>
                </a:lnTo>
                <a:lnTo>
                  <a:pt x="17" y="528"/>
                </a:lnTo>
                <a:lnTo>
                  <a:pt x="17" y="525"/>
                </a:lnTo>
                <a:lnTo>
                  <a:pt x="17" y="521"/>
                </a:lnTo>
                <a:lnTo>
                  <a:pt x="17" y="518"/>
                </a:lnTo>
                <a:lnTo>
                  <a:pt x="17" y="510"/>
                </a:lnTo>
                <a:lnTo>
                  <a:pt x="17" y="507"/>
                </a:lnTo>
                <a:lnTo>
                  <a:pt x="17" y="503"/>
                </a:lnTo>
                <a:lnTo>
                  <a:pt x="17" y="500"/>
                </a:lnTo>
                <a:lnTo>
                  <a:pt x="17" y="500"/>
                </a:lnTo>
                <a:lnTo>
                  <a:pt x="17" y="496"/>
                </a:lnTo>
                <a:lnTo>
                  <a:pt x="21" y="493"/>
                </a:lnTo>
                <a:lnTo>
                  <a:pt x="21" y="489"/>
                </a:lnTo>
                <a:lnTo>
                  <a:pt x="24" y="489"/>
                </a:lnTo>
                <a:lnTo>
                  <a:pt x="35" y="475"/>
                </a:lnTo>
                <a:lnTo>
                  <a:pt x="45" y="465"/>
                </a:lnTo>
                <a:lnTo>
                  <a:pt x="56" y="454"/>
                </a:lnTo>
                <a:lnTo>
                  <a:pt x="66" y="444"/>
                </a:lnTo>
                <a:lnTo>
                  <a:pt x="70" y="437"/>
                </a:lnTo>
                <a:lnTo>
                  <a:pt x="70" y="426"/>
                </a:lnTo>
                <a:lnTo>
                  <a:pt x="73" y="415"/>
                </a:lnTo>
                <a:lnTo>
                  <a:pt x="73" y="405"/>
                </a:lnTo>
                <a:lnTo>
                  <a:pt x="73" y="401"/>
                </a:lnTo>
                <a:lnTo>
                  <a:pt x="77" y="401"/>
                </a:lnTo>
                <a:lnTo>
                  <a:pt x="80" y="398"/>
                </a:lnTo>
                <a:lnTo>
                  <a:pt x="84" y="394"/>
                </a:lnTo>
                <a:lnTo>
                  <a:pt x="84" y="394"/>
                </a:lnTo>
                <a:lnTo>
                  <a:pt x="84" y="391"/>
                </a:lnTo>
                <a:lnTo>
                  <a:pt x="84" y="384"/>
                </a:lnTo>
                <a:lnTo>
                  <a:pt x="80" y="384"/>
                </a:lnTo>
                <a:lnTo>
                  <a:pt x="77" y="380"/>
                </a:lnTo>
                <a:lnTo>
                  <a:pt x="77" y="377"/>
                </a:lnTo>
                <a:lnTo>
                  <a:pt x="77" y="373"/>
                </a:lnTo>
                <a:lnTo>
                  <a:pt x="73" y="373"/>
                </a:lnTo>
                <a:lnTo>
                  <a:pt x="73" y="370"/>
                </a:lnTo>
                <a:lnTo>
                  <a:pt x="73" y="366"/>
                </a:lnTo>
                <a:lnTo>
                  <a:pt x="84" y="338"/>
                </a:lnTo>
                <a:lnTo>
                  <a:pt x="91" y="313"/>
                </a:lnTo>
                <a:lnTo>
                  <a:pt x="98" y="320"/>
                </a:lnTo>
                <a:lnTo>
                  <a:pt x="98" y="320"/>
                </a:lnTo>
                <a:lnTo>
                  <a:pt x="98" y="320"/>
                </a:lnTo>
                <a:lnTo>
                  <a:pt x="102" y="324"/>
                </a:lnTo>
                <a:lnTo>
                  <a:pt x="102" y="324"/>
                </a:lnTo>
                <a:lnTo>
                  <a:pt x="102" y="328"/>
                </a:lnTo>
                <a:lnTo>
                  <a:pt x="105" y="328"/>
                </a:lnTo>
                <a:lnTo>
                  <a:pt x="105" y="328"/>
                </a:lnTo>
                <a:lnTo>
                  <a:pt x="105" y="331"/>
                </a:lnTo>
                <a:lnTo>
                  <a:pt x="105" y="335"/>
                </a:lnTo>
                <a:lnTo>
                  <a:pt x="109" y="335"/>
                </a:lnTo>
                <a:lnTo>
                  <a:pt x="109" y="338"/>
                </a:lnTo>
                <a:lnTo>
                  <a:pt x="109" y="338"/>
                </a:lnTo>
                <a:lnTo>
                  <a:pt x="109" y="338"/>
                </a:lnTo>
                <a:lnTo>
                  <a:pt x="112" y="338"/>
                </a:lnTo>
                <a:lnTo>
                  <a:pt x="112" y="342"/>
                </a:lnTo>
                <a:lnTo>
                  <a:pt x="112" y="338"/>
                </a:lnTo>
                <a:lnTo>
                  <a:pt x="116" y="338"/>
                </a:lnTo>
                <a:lnTo>
                  <a:pt x="119" y="335"/>
                </a:lnTo>
                <a:lnTo>
                  <a:pt x="123" y="335"/>
                </a:lnTo>
                <a:lnTo>
                  <a:pt x="126" y="335"/>
                </a:lnTo>
                <a:lnTo>
                  <a:pt x="126" y="331"/>
                </a:lnTo>
                <a:lnTo>
                  <a:pt x="126" y="328"/>
                </a:lnTo>
                <a:lnTo>
                  <a:pt x="130" y="328"/>
                </a:lnTo>
                <a:lnTo>
                  <a:pt x="130" y="324"/>
                </a:lnTo>
                <a:lnTo>
                  <a:pt x="133" y="324"/>
                </a:lnTo>
                <a:lnTo>
                  <a:pt x="133" y="324"/>
                </a:lnTo>
                <a:lnTo>
                  <a:pt x="130" y="320"/>
                </a:lnTo>
                <a:lnTo>
                  <a:pt x="130" y="317"/>
                </a:lnTo>
                <a:lnTo>
                  <a:pt x="130" y="317"/>
                </a:lnTo>
                <a:lnTo>
                  <a:pt x="130" y="313"/>
                </a:lnTo>
                <a:lnTo>
                  <a:pt x="126" y="313"/>
                </a:lnTo>
                <a:lnTo>
                  <a:pt x="126" y="313"/>
                </a:lnTo>
                <a:lnTo>
                  <a:pt x="123" y="310"/>
                </a:lnTo>
                <a:lnTo>
                  <a:pt x="116" y="306"/>
                </a:lnTo>
                <a:lnTo>
                  <a:pt x="119" y="303"/>
                </a:lnTo>
                <a:lnTo>
                  <a:pt x="116" y="303"/>
                </a:lnTo>
                <a:lnTo>
                  <a:pt x="112" y="299"/>
                </a:lnTo>
                <a:lnTo>
                  <a:pt x="112" y="299"/>
                </a:lnTo>
                <a:lnTo>
                  <a:pt x="109" y="299"/>
                </a:lnTo>
                <a:lnTo>
                  <a:pt x="109" y="296"/>
                </a:lnTo>
                <a:lnTo>
                  <a:pt x="112" y="296"/>
                </a:lnTo>
                <a:lnTo>
                  <a:pt x="112" y="296"/>
                </a:lnTo>
                <a:lnTo>
                  <a:pt x="109" y="289"/>
                </a:lnTo>
                <a:lnTo>
                  <a:pt x="112" y="289"/>
                </a:lnTo>
                <a:lnTo>
                  <a:pt x="116" y="289"/>
                </a:lnTo>
                <a:lnTo>
                  <a:pt x="116" y="285"/>
                </a:lnTo>
                <a:lnTo>
                  <a:pt x="130" y="278"/>
                </a:lnTo>
                <a:lnTo>
                  <a:pt x="130" y="271"/>
                </a:lnTo>
                <a:lnTo>
                  <a:pt x="130" y="264"/>
                </a:lnTo>
                <a:lnTo>
                  <a:pt x="130" y="261"/>
                </a:lnTo>
                <a:lnTo>
                  <a:pt x="130" y="261"/>
                </a:lnTo>
                <a:lnTo>
                  <a:pt x="130" y="257"/>
                </a:lnTo>
                <a:lnTo>
                  <a:pt x="137" y="254"/>
                </a:lnTo>
                <a:lnTo>
                  <a:pt x="137" y="254"/>
                </a:lnTo>
                <a:lnTo>
                  <a:pt x="140" y="254"/>
                </a:lnTo>
                <a:lnTo>
                  <a:pt x="137" y="254"/>
                </a:lnTo>
                <a:lnTo>
                  <a:pt x="137" y="254"/>
                </a:lnTo>
                <a:lnTo>
                  <a:pt x="137" y="257"/>
                </a:lnTo>
                <a:lnTo>
                  <a:pt x="144" y="257"/>
                </a:lnTo>
                <a:lnTo>
                  <a:pt x="147" y="254"/>
                </a:lnTo>
                <a:lnTo>
                  <a:pt x="154" y="257"/>
                </a:lnTo>
                <a:lnTo>
                  <a:pt x="158" y="271"/>
                </a:lnTo>
                <a:lnTo>
                  <a:pt x="161" y="271"/>
                </a:lnTo>
                <a:lnTo>
                  <a:pt x="165" y="278"/>
                </a:lnTo>
                <a:lnTo>
                  <a:pt x="168" y="278"/>
                </a:lnTo>
                <a:lnTo>
                  <a:pt x="168" y="282"/>
                </a:lnTo>
                <a:lnTo>
                  <a:pt x="182" y="278"/>
                </a:lnTo>
                <a:lnTo>
                  <a:pt x="186" y="275"/>
                </a:lnTo>
                <a:lnTo>
                  <a:pt x="190" y="271"/>
                </a:lnTo>
                <a:lnTo>
                  <a:pt x="193" y="275"/>
                </a:lnTo>
                <a:lnTo>
                  <a:pt x="193" y="278"/>
                </a:lnTo>
                <a:lnTo>
                  <a:pt x="200" y="278"/>
                </a:lnTo>
                <a:lnTo>
                  <a:pt x="207" y="282"/>
                </a:lnTo>
                <a:lnTo>
                  <a:pt x="211" y="285"/>
                </a:lnTo>
                <a:lnTo>
                  <a:pt x="214" y="289"/>
                </a:lnTo>
                <a:lnTo>
                  <a:pt x="218" y="292"/>
                </a:lnTo>
                <a:lnTo>
                  <a:pt x="221" y="292"/>
                </a:lnTo>
                <a:lnTo>
                  <a:pt x="221" y="289"/>
                </a:lnTo>
                <a:lnTo>
                  <a:pt x="221" y="289"/>
                </a:lnTo>
                <a:lnTo>
                  <a:pt x="221" y="285"/>
                </a:lnTo>
                <a:lnTo>
                  <a:pt x="221" y="282"/>
                </a:lnTo>
                <a:lnTo>
                  <a:pt x="221" y="285"/>
                </a:lnTo>
                <a:lnTo>
                  <a:pt x="221" y="282"/>
                </a:lnTo>
                <a:lnTo>
                  <a:pt x="221" y="278"/>
                </a:lnTo>
                <a:lnTo>
                  <a:pt x="221" y="278"/>
                </a:lnTo>
                <a:lnTo>
                  <a:pt x="218" y="278"/>
                </a:lnTo>
                <a:lnTo>
                  <a:pt x="218" y="282"/>
                </a:lnTo>
                <a:lnTo>
                  <a:pt x="218" y="278"/>
                </a:lnTo>
                <a:lnTo>
                  <a:pt x="214" y="278"/>
                </a:lnTo>
                <a:lnTo>
                  <a:pt x="211" y="275"/>
                </a:lnTo>
                <a:lnTo>
                  <a:pt x="211" y="271"/>
                </a:lnTo>
                <a:lnTo>
                  <a:pt x="214" y="271"/>
                </a:lnTo>
                <a:lnTo>
                  <a:pt x="211" y="268"/>
                </a:lnTo>
                <a:lnTo>
                  <a:pt x="211" y="264"/>
                </a:lnTo>
                <a:lnTo>
                  <a:pt x="211" y="264"/>
                </a:lnTo>
                <a:lnTo>
                  <a:pt x="214" y="261"/>
                </a:lnTo>
                <a:lnTo>
                  <a:pt x="211" y="261"/>
                </a:lnTo>
                <a:lnTo>
                  <a:pt x="207" y="257"/>
                </a:lnTo>
                <a:lnTo>
                  <a:pt x="207" y="254"/>
                </a:lnTo>
                <a:lnTo>
                  <a:pt x="207" y="254"/>
                </a:lnTo>
                <a:lnTo>
                  <a:pt x="204" y="254"/>
                </a:lnTo>
                <a:lnTo>
                  <a:pt x="204" y="247"/>
                </a:lnTo>
                <a:lnTo>
                  <a:pt x="207" y="247"/>
                </a:lnTo>
                <a:lnTo>
                  <a:pt x="207" y="247"/>
                </a:lnTo>
                <a:lnTo>
                  <a:pt x="204" y="243"/>
                </a:lnTo>
                <a:lnTo>
                  <a:pt x="204" y="243"/>
                </a:lnTo>
                <a:lnTo>
                  <a:pt x="204" y="240"/>
                </a:lnTo>
                <a:lnTo>
                  <a:pt x="204" y="240"/>
                </a:lnTo>
                <a:lnTo>
                  <a:pt x="204" y="232"/>
                </a:lnTo>
                <a:lnTo>
                  <a:pt x="200" y="232"/>
                </a:lnTo>
                <a:lnTo>
                  <a:pt x="200" y="232"/>
                </a:lnTo>
                <a:lnTo>
                  <a:pt x="197" y="229"/>
                </a:lnTo>
                <a:lnTo>
                  <a:pt x="197" y="229"/>
                </a:lnTo>
                <a:lnTo>
                  <a:pt x="193" y="229"/>
                </a:lnTo>
                <a:lnTo>
                  <a:pt x="190" y="225"/>
                </a:lnTo>
                <a:lnTo>
                  <a:pt x="186" y="225"/>
                </a:lnTo>
                <a:lnTo>
                  <a:pt x="186" y="229"/>
                </a:lnTo>
                <a:lnTo>
                  <a:pt x="190" y="229"/>
                </a:lnTo>
                <a:lnTo>
                  <a:pt x="190" y="229"/>
                </a:lnTo>
                <a:lnTo>
                  <a:pt x="186" y="232"/>
                </a:lnTo>
                <a:lnTo>
                  <a:pt x="186" y="232"/>
                </a:lnTo>
                <a:lnTo>
                  <a:pt x="182" y="232"/>
                </a:lnTo>
                <a:lnTo>
                  <a:pt x="182" y="229"/>
                </a:lnTo>
                <a:lnTo>
                  <a:pt x="179" y="229"/>
                </a:lnTo>
                <a:lnTo>
                  <a:pt x="182" y="229"/>
                </a:lnTo>
                <a:lnTo>
                  <a:pt x="182" y="225"/>
                </a:lnTo>
                <a:lnTo>
                  <a:pt x="182" y="222"/>
                </a:lnTo>
                <a:lnTo>
                  <a:pt x="182" y="222"/>
                </a:lnTo>
                <a:lnTo>
                  <a:pt x="182" y="218"/>
                </a:lnTo>
                <a:lnTo>
                  <a:pt x="186" y="218"/>
                </a:lnTo>
                <a:lnTo>
                  <a:pt x="186" y="215"/>
                </a:lnTo>
                <a:lnTo>
                  <a:pt x="193" y="215"/>
                </a:lnTo>
                <a:lnTo>
                  <a:pt x="200" y="215"/>
                </a:lnTo>
                <a:lnTo>
                  <a:pt x="200" y="215"/>
                </a:lnTo>
                <a:lnTo>
                  <a:pt x="204" y="215"/>
                </a:lnTo>
                <a:lnTo>
                  <a:pt x="211" y="215"/>
                </a:lnTo>
                <a:lnTo>
                  <a:pt x="211" y="211"/>
                </a:lnTo>
                <a:lnTo>
                  <a:pt x="214" y="211"/>
                </a:lnTo>
                <a:lnTo>
                  <a:pt x="221" y="201"/>
                </a:lnTo>
                <a:lnTo>
                  <a:pt x="228" y="197"/>
                </a:lnTo>
                <a:lnTo>
                  <a:pt x="235" y="197"/>
                </a:lnTo>
                <a:lnTo>
                  <a:pt x="235" y="197"/>
                </a:lnTo>
                <a:lnTo>
                  <a:pt x="239" y="197"/>
                </a:lnTo>
                <a:lnTo>
                  <a:pt x="239" y="197"/>
                </a:lnTo>
                <a:lnTo>
                  <a:pt x="239" y="201"/>
                </a:lnTo>
                <a:lnTo>
                  <a:pt x="246" y="208"/>
                </a:lnTo>
                <a:lnTo>
                  <a:pt x="246" y="208"/>
                </a:lnTo>
                <a:lnTo>
                  <a:pt x="253" y="204"/>
                </a:lnTo>
                <a:lnTo>
                  <a:pt x="253" y="204"/>
                </a:lnTo>
                <a:lnTo>
                  <a:pt x="253" y="204"/>
                </a:lnTo>
                <a:lnTo>
                  <a:pt x="253" y="197"/>
                </a:lnTo>
                <a:lnTo>
                  <a:pt x="249" y="197"/>
                </a:lnTo>
                <a:lnTo>
                  <a:pt x="246" y="197"/>
                </a:lnTo>
                <a:lnTo>
                  <a:pt x="246" y="194"/>
                </a:lnTo>
                <a:lnTo>
                  <a:pt x="246" y="194"/>
                </a:lnTo>
                <a:lnTo>
                  <a:pt x="246" y="187"/>
                </a:lnTo>
                <a:lnTo>
                  <a:pt x="246" y="190"/>
                </a:lnTo>
                <a:lnTo>
                  <a:pt x="246" y="187"/>
                </a:lnTo>
                <a:lnTo>
                  <a:pt x="246" y="183"/>
                </a:lnTo>
                <a:lnTo>
                  <a:pt x="246" y="176"/>
                </a:lnTo>
                <a:lnTo>
                  <a:pt x="246" y="173"/>
                </a:lnTo>
                <a:lnTo>
                  <a:pt x="246" y="173"/>
                </a:lnTo>
                <a:lnTo>
                  <a:pt x="246" y="169"/>
                </a:lnTo>
                <a:lnTo>
                  <a:pt x="246" y="169"/>
                </a:lnTo>
                <a:lnTo>
                  <a:pt x="249" y="166"/>
                </a:lnTo>
                <a:lnTo>
                  <a:pt x="246" y="159"/>
                </a:lnTo>
                <a:lnTo>
                  <a:pt x="242" y="159"/>
                </a:lnTo>
                <a:lnTo>
                  <a:pt x="242" y="159"/>
                </a:lnTo>
                <a:lnTo>
                  <a:pt x="239" y="159"/>
                </a:lnTo>
                <a:lnTo>
                  <a:pt x="232" y="152"/>
                </a:lnTo>
                <a:lnTo>
                  <a:pt x="232" y="152"/>
                </a:lnTo>
                <a:lnTo>
                  <a:pt x="232" y="152"/>
                </a:lnTo>
                <a:lnTo>
                  <a:pt x="235" y="152"/>
                </a:lnTo>
                <a:lnTo>
                  <a:pt x="235" y="148"/>
                </a:lnTo>
                <a:lnTo>
                  <a:pt x="232" y="148"/>
                </a:lnTo>
                <a:lnTo>
                  <a:pt x="232" y="148"/>
                </a:lnTo>
                <a:lnTo>
                  <a:pt x="235" y="145"/>
                </a:lnTo>
                <a:lnTo>
                  <a:pt x="239" y="145"/>
                </a:lnTo>
                <a:lnTo>
                  <a:pt x="235" y="141"/>
                </a:lnTo>
                <a:lnTo>
                  <a:pt x="235" y="141"/>
                </a:lnTo>
                <a:lnTo>
                  <a:pt x="239" y="134"/>
                </a:lnTo>
                <a:lnTo>
                  <a:pt x="239" y="137"/>
                </a:lnTo>
                <a:lnTo>
                  <a:pt x="239" y="134"/>
                </a:lnTo>
                <a:lnTo>
                  <a:pt x="242" y="130"/>
                </a:lnTo>
                <a:lnTo>
                  <a:pt x="249" y="130"/>
                </a:lnTo>
                <a:lnTo>
                  <a:pt x="253" y="130"/>
                </a:lnTo>
                <a:lnTo>
                  <a:pt x="256" y="130"/>
                </a:lnTo>
                <a:lnTo>
                  <a:pt x="256" y="134"/>
                </a:lnTo>
                <a:lnTo>
                  <a:pt x="260" y="130"/>
                </a:lnTo>
                <a:lnTo>
                  <a:pt x="260" y="134"/>
                </a:lnTo>
                <a:lnTo>
                  <a:pt x="260" y="137"/>
                </a:lnTo>
                <a:lnTo>
                  <a:pt x="260" y="141"/>
                </a:lnTo>
                <a:lnTo>
                  <a:pt x="263" y="137"/>
                </a:lnTo>
                <a:lnTo>
                  <a:pt x="267" y="137"/>
                </a:lnTo>
                <a:lnTo>
                  <a:pt x="267" y="137"/>
                </a:lnTo>
                <a:lnTo>
                  <a:pt x="270" y="137"/>
                </a:lnTo>
                <a:lnTo>
                  <a:pt x="270" y="141"/>
                </a:lnTo>
                <a:lnTo>
                  <a:pt x="270" y="141"/>
                </a:lnTo>
                <a:lnTo>
                  <a:pt x="274" y="141"/>
                </a:lnTo>
                <a:lnTo>
                  <a:pt x="274" y="141"/>
                </a:lnTo>
                <a:lnTo>
                  <a:pt x="288" y="137"/>
                </a:lnTo>
                <a:lnTo>
                  <a:pt x="288" y="141"/>
                </a:lnTo>
                <a:lnTo>
                  <a:pt x="292" y="137"/>
                </a:lnTo>
                <a:lnTo>
                  <a:pt x="292" y="141"/>
                </a:lnTo>
                <a:lnTo>
                  <a:pt x="295" y="137"/>
                </a:lnTo>
                <a:lnTo>
                  <a:pt x="295" y="141"/>
                </a:lnTo>
                <a:lnTo>
                  <a:pt x="299" y="141"/>
                </a:lnTo>
                <a:lnTo>
                  <a:pt x="302" y="141"/>
                </a:lnTo>
                <a:lnTo>
                  <a:pt x="306" y="148"/>
                </a:lnTo>
                <a:lnTo>
                  <a:pt x="306" y="145"/>
                </a:lnTo>
                <a:lnTo>
                  <a:pt x="306" y="148"/>
                </a:lnTo>
                <a:lnTo>
                  <a:pt x="309" y="148"/>
                </a:lnTo>
                <a:lnTo>
                  <a:pt x="309" y="152"/>
                </a:lnTo>
                <a:lnTo>
                  <a:pt x="313" y="148"/>
                </a:lnTo>
                <a:lnTo>
                  <a:pt x="316" y="152"/>
                </a:lnTo>
                <a:lnTo>
                  <a:pt x="320" y="148"/>
                </a:lnTo>
                <a:lnTo>
                  <a:pt x="320" y="141"/>
                </a:lnTo>
                <a:lnTo>
                  <a:pt x="327" y="141"/>
                </a:lnTo>
                <a:lnTo>
                  <a:pt x="327" y="141"/>
                </a:lnTo>
                <a:lnTo>
                  <a:pt x="330" y="141"/>
                </a:lnTo>
                <a:lnTo>
                  <a:pt x="330" y="137"/>
                </a:lnTo>
                <a:lnTo>
                  <a:pt x="327" y="137"/>
                </a:lnTo>
                <a:lnTo>
                  <a:pt x="330" y="137"/>
                </a:lnTo>
                <a:lnTo>
                  <a:pt x="330" y="130"/>
                </a:lnTo>
                <a:lnTo>
                  <a:pt x="327" y="130"/>
                </a:lnTo>
                <a:lnTo>
                  <a:pt x="327" y="127"/>
                </a:lnTo>
                <a:lnTo>
                  <a:pt x="327" y="127"/>
                </a:lnTo>
                <a:lnTo>
                  <a:pt x="327" y="123"/>
                </a:lnTo>
                <a:lnTo>
                  <a:pt x="323" y="120"/>
                </a:lnTo>
                <a:lnTo>
                  <a:pt x="316" y="120"/>
                </a:lnTo>
                <a:lnTo>
                  <a:pt x="316" y="116"/>
                </a:lnTo>
                <a:lnTo>
                  <a:pt x="316" y="116"/>
                </a:lnTo>
                <a:lnTo>
                  <a:pt x="316" y="113"/>
                </a:lnTo>
                <a:lnTo>
                  <a:pt x="316" y="113"/>
                </a:lnTo>
                <a:lnTo>
                  <a:pt x="316" y="109"/>
                </a:lnTo>
                <a:lnTo>
                  <a:pt x="320" y="106"/>
                </a:lnTo>
                <a:lnTo>
                  <a:pt x="316" y="106"/>
                </a:lnTo>
                <a:lnTo>
                  <a:pt x="320" y="99"/>
                </a:lnTo>
                <a:lnTo>
                  <a:pt x="330" y="102"/>
                </a:lnTo>
                <a:lnTo>
                  <a:pt x="330" y="102"/>
                </a:lnTo>
                <a:lnTo>
                  <a:pt x="334" y="109"/>
                </a:lnTo>
                <a:lnTo>
                  <a:pt x="337" y="116"/>
                </a:lnTo>
                <a:lnTo>
                  <a:pt x="337" y="120"/>
                </a:lnTo>
                <a:lnTo>
                  <a:pt x="344" y="120"/>
                </a:lnTo>
                <a:lnTo>
                  <a:pt x="344" y="120"/>
                </a:lnTo>
                <a:lnTo>
                  <a:pt x="348" y="120"/>
                </a:lnTo>
                <a:lnTo>
                  <a:pt x="348" y="116"/>
                </a:lnTo>
                <a:lnTo>
                  <a:pt x="355" y="113"/>
                </a:lnTo>
                <a:lnTo>
                  <a:pt x="355" y="116"/>
                </a:lnTo>
                <a:lnTo>
                  <a:pt x="355" y="120"/>
                </a:lnTo>
                <a:lnTo>
                  <a:pt x="362" y="120"/>
                </a:lnTo>
                <a:lnTo>
                  <a:pt x="362" y="120"/>
                </a:lnTo>
                <a:lnTo>
                  <a:pt x="362" y="120"/>
                </a:lnTo>
                <a:lnTo>
                  <a:pt x="365" y="120"/>
                </a:lnTo>
                <a:lnTo>
                  <a:pt x="369" y="116"/>
                </a:lnTo>
                <a:lnTo>
                  <a:pt x="365" y="116"/>
                </a:lnTo>
                <a:lnTo>
                  <a:pt x="369" y="113"/>
                </a:lnTo>
                <a:lnTo>
                  <a:pt x="372" y="113"/>
                </a:lnTo>
                <a:lnTo>
                  <a:pt x="369" y="106"/>
                </a:lnTo>
                <a:lnTo>
                  <a:pt x="372" y="102"/>
                </a:lnTo>
                <a:lnTo>
                  <a:pt x="372" y="102"/>
                </a:lnTo>
                <a:lnTo>
                  <a:pt x="369" y="102"/>
                </a:lnTo>
                <a:lnTo>
                  <a:pt x="365" y="99"/>
                </a:lnTo>
                <a:lnTo>
                  <a:pt x="369" y="95"/>
                </a:lnTo>
                <a:lnTo>
                  <a:pt x="362" y="95"/>
                </a:lnTo>
                <a:lnTo>
                  <a:pt x="365" y="92"/>
                </a:lnTo>
                <a:lnTo>
                  <a:pt x="362" y="92"/>
                </a:lnTo>
                <a:lnTo>
                  <a:pt x="362" y="85"/>
                </a:lnTo>
                <a:lnTo>
                  <a:pt x="362" y="85"/>
                </a:lnTo>
                <a:lnTo>
                  <a:pt x="358" y="78"/>
                </a:lnTo>
                <a:lnTo>
                  <a:pt x="362" y="78"/>
                </a:lnTo>
                <a:lnTo>
                  <a:pt x="358" y="78"/>
                </a:lnTo>
                <a:lnTo>
                  <a:pt x="358" y="74"/>
                </a:lnTo>
                <a:lnTo>
                  <a:pt x="365" y="74"/>
                </a:lnTo>
                <a:lnTo>
                  <a:pt x="365" y="78"/>
                </a:lnTo>
                <a:lnTo>
                  <a:pt x="369" y="78"/>
                </a:lnTo>
                <a:lnTo>
                  <a:pt x="369" y="74"/>
                </a:lnTo>
                <a:lnTo>
                  <a:pt x="376" y="74"/>
                </a:lnTo>
                <a:lnTo>
                  <a:pt x="372" y="71"/>
                </a:lnTo>
                <a:lnTo>
                  <a:pt x="376" y="67"/>
                </a:lnTo>
                <a:lnTo>
                  <a:pt x="376" y="64"/>
                </a:lnTo>
                <a:lnTo>
                  <a:pt x="379" y="64"/>
                </a:lnTo>
                <a:lnTo>
                  <a:pt x="379" y="64"/>
                </a:lnTo>
                <a:lnTo>
                  <a:pt x="379" y="60"/>
                </a:lnTo>
                <a:lnTo>
                  <a:pt x="379" y="57"/>
                </a:lnTo>
                <a:lnTo>
                  <a:pt x="383" y="57"/>
                </a:lnTo>
                <a:lnTo>
                  <a:pt x="383" y="57"/>
                </a:lnTo>
                <a:lnTo>
                  <a:pt x="387" y="60"/>
                </a:lnTo>
                <a:lnTo>
                  <a:pt x="390" y="60"/>
                </a:lnTo>
                <a:lnTo>
                  <a:pt x="394" y="60"/>
                </a:lnTo>
                <a:lnTo>
                  <a:pt x="394" y="60"/>
                </a:lnTo>
                <a:lnTo>
                  <a:pt x="397" y="57"/>
                </a:lnTo>
                <a:lnTo>
                  <a:pt x="397" y="53"/>
                </a:lnTo>
                <a:lnTo>
                  <a:pt x="401" y="50"/>
                </a:lnTo>
                <a:lnTo>
                  <a:pt x="404" y="50"/>
                </a:lnTo>
                <a:lnTo>
                  <a:pt x="404" y="46"/>
                </a:lnTo>
                <a:lnTo>
                  <a:pt x="404" y="46"/>
                </a:lnTo>
                <a:lnTo>
                  <a:pt x="401" y="46"/>
                </a:lnTo>
                <a:lnTo>
                  <a:pt x="397" y="35"/>
                </a:lnTo>
                <a:lnTo>
                  <a:pt x="397" y="35"/>
                </a:lnTo>
                <a:lnTo>
                  <a:pt x="401" y="32"/>
                </a:lnTo>
                <a:lnTo>
                  <a:pt x="397" y="28"/>
                </a:lnTo>
                <a:lnTo>
                  <a:pt x="401" y="28"/>
                </a:lnTo>
                <a:lnTo>
                  <a:pt x="401" y="25"/>
                </a:lnTo>
                <a:lnTo>
                  <a:pt x="404" y="21"/>
                </a:lnTo>
                <a:lnTo>
                  <a:pt x="404" y="18"/>
                </a:lnTo>
                <a:lnTo>
                  <a:pt x="411" y="18"/>
                </a:lnTo>
                <a:lnTo>
                  <a:pt x="415" y="18"/>
                </a:lnTo>
                <a:lnTo>
                  <a:pt x="415" y="21"/>
                </a:lnTo>
                <a:lnTo>
                  <a:pt x="418" y="18"/>
                </a:lnTo>
                <a:lnTo>
                  <a:pt x="411" y="18"/>
                </a:lnTo>
                <a:lnTo>
                  <a:pt x="411" y="14"/>
                </a:lnTo>
                <a:lnTo>
                  <a:pt x="418" y="18"/>
                </a:lnTo>
                <a:lnTo>
                  <a:pt x="422" y="18"/>
                </a:lnTo>
                <a:lnTo>
                  <a:pt x="425" y="14"/>
                </a:lnTo>
                <a:lnTo>
                  <a:pt x="429" y="11"/>
                </a:lnTo>
                <a:lnTo>
                  <a:pt x="429" y="7"/>
                </a:lnTo>
                <a:lnTo>
                  <a:pt x="429" y="7"/>
                </a:lnTo>
                <a:lnTo>
                  <a:pt x="432" y="4"/>
                </a:lnTo>
                <a:lnTo>
                  <a:pt x="436" y="4"/>
                </a:lnTo>
                <a:lnTo>
                  <a:pt x="436" y="4"/>
                </a:lnTo>
                <a:lnTo>
                  <a:pt x="439" y="0"/>
                </a:lnTo>
                <a:lnTo>
                  <a:pt x="443" y="4"/>
                </a:lnTo>
                <a:lnTo>
                  <a:pt x="443" y="7"/>
                </a:lnTo>
                <a:lnTo>
                  <a:pt x="446" y="7"/>
                </a:lnTo>
                <a:lnTo>
                  <a:pt x="446" y="7"/>
                </a:lnTo>
                <a:lnTo>
                  <a:pt x="450" y="11"/>
                </a:lnTo>
                <a:lnTo>
                  <a:pt x="453" y="7"/>
                </a:lnTo>
                <a:lnTo>
                  <a:pt x="457" y="7"/>
                </a:lnTo>
                <a:lnTo>
                  <a:pt x="460" y="11"/>
                </a:lnTo>
                <a:lnTo>
                  <a:pt x="460" y="11"/>
                </a:lnTo>
                <a:lnTo>
                  <a:pt x="460" y="14"/>
                </a:lnTo>
                <a:lnTo>
                  <a:pt x="460" y="18"/>
                </a:lnTo>
                <a:lnTo>
                  <a:pt x="464" y="18"/>
                </a:lnTo>
                <a:lnTo>
                  <a:pt x="464" y="18"/>
                </a:lnTo>
                <a:lnTo>
                  <a:pt x="464" y="18"/>
                </a:lnTo>
                <a:lnTo>
                  <a:pt x="471" y="11"/>
                </a:lnTo>
                <a:lnTo>
                  <a:pt x="471" y="7"/>
                </a:lnTo>
                <a:lnTo>
                  <a:pt x="471" y="4"/>
                </a:lnTo>
                <a:lnTo>
                  <a:pt x="478" y="4"/>
                </a:lnTo>
                <a:lnTo>
                  <a:pt x="478" y="4"/>
                </a:lnTo>
                <a:lnTo>
                  <a:pt x="474" y="7"/>
                </a:lnTo>
                <a:lnTo>
                  <a:pt x="474" y="7"/>
                </a:lnTo>
                <a:lnTo>
                  <a:pt x="474" y="7"/>
                </a:lnTo>
                <a:lnTo>
                  <a:pt x="474" y="11"/>
                </a:lnTo>
                <a:lnTo>
                  <a:pt x="471" y="11"/>
                </a:lnTo>
                <a:lnTo>
                  <a:pt x="474" y="14"/>
                </a:lnTo>
                <a:lnTo>
                  <a:pt x="474" y="14"/>
                </a:lnTo>
                <a:lnTo>
                  <a:pt x="478" y="11"/>
                </a:lnTo>
                <a:lnTo>
                  <a:pt x="482" y="14"/>
                </a:lnTo>
                <a:lnTo>
                  <a:pt x="489" y="18"/>
                </a:lnTo>
                <a:lnTo>
                  <a:pt x="492" y="18"/>
                </a:lnTo>
                <a:lnTo>
                  <a:pt x="492" y="18"/>
                </a:lnTo>
                <a:lnTo>
                  <a:pt x="492" y="18"/>
                </a:lnTo>
                <a:lnTo>
                  <a:pt x="496" y="18"/>
                </a:lnTo>
                <a:lnTo>
                  <a:pt x="499" y="18"/>
                </a:lnTo>
                <a:lnTo>
                  <a:pt x="499" y="14"/>
                </a:lnTo>
                <a:lnTo>
                  <a:pt x="503" y="14"/>
                </a:lnTo>
                <a:lnTo>
                  <a:pt x="503" y="11"/>
                </a:lnTo>
                <a:lnTo>
                  <a:pt x="503" y="7"/>
                </a:lnTo>
                <a:lnTo>
                  <a:pt x="503" y="7"/>
                </a:lnTo>
                <a:lnTo>
                  <a:pt x="503" y="7"/>
                </a:lnTo>
                <a:lnTo>
                  <a:pt x="503" y="4"/>
                </a:lnTo>
                <a:lnTo>
                  <a:pt x="506" y="4"/>
                </a:lnTo>
                <a:lnTo>
                  <a:pt x="510" y="4"/>
                </a:lnTo>
                <a:lnTo>
                  <a:pt x="510" y="4"/>
                </a:lnTo>
                <a:lnTo>
                  <a:pt x="513" y="7"/>
                </a:lnTo>
                <a:lnTo>
                  <a:pt x="513" y="7"/>
                </a:lnTo>
                <a:lnTo>
                  <a:pt x="517" y="11"/>
                </a:lnTo>
                <a:lnTo>
                  <a:pt x="517" y="11"/>
                </a:lnTo>
                <a:lnTo>
                  <a:pt x="517" y="14"/>
                </a:lnTo>
                <a:lnTo>
                  <a:pt x="517" y="18"/>
                </a:lnTo>
                <a:lnTo>
                  <a:pt x="517" y="18"/>
                </a:lnTo>
                <a:lnTo>
                  <a:pt x="517" y="21"/>
                </a:lnTo>
                <a:lnTo>
                  <a:pt x="520" y="21"/>
                </a:lnTo>
                <a:lnTo>
                  <a:pt x="520" y="18"/>
                </a:lnTo>
                <a:lnTo>
                  <a:pt x="524" y="18"/>
                </a:lnTo>
                <a:lnTo>
                  <a:pt x="527" y="21"/>
                </a:lnTo>
                <a:lnTo>
                  <a:pt x="524" y="25"/>
                </a:lnTo>
                <a:lnTo>
                  <a:pt x="524" y="28"/>
                </a:lnTo>
                <a:lnTo>
                  <a:pt x="524" y="32"/>
                </a:lnTo>
                <a:lnTo>
                  <a:pt x="527" y="32"/>
                </a:lnTo>
                <a:lnTo>
                  <a:pt x="527" y="28"/>
                </a:lnTo>
                <a:lnTo>
                  <a:pt x="527" y="28"/>
                </a:lnTo>
                <a:lnTo>
                  <a:pt x="527" y="32"/>
                </a:lnTo>
                <a:lnTo>
                  <a:pt x="531" y="32"/>
                </a:lnTo>
                <a:lnTo>
                  <a:pt x="531" y="35"/>
                </a:lnTo>
                <a:lnTo>
                  <a:pt x="531" y="35"/>
                </a:lnTo>
                <a:lnTo>
                  <a:pt x="531" y="39"/>
                </a:lnTo>
                <a:lnTo>
                  <a:pt x="531" y="42"/>
                </a:lnTo>
                <a:lnTo>
                  <a:pt x="531" y="46"/>
                </a:lnTo>
                <a:lnTo>
                  <a:pt x="531" y="46"/>
                </a:lnTo>
                <a:lnTo>
                  <a:pt x="534" y="53"/>
                </a:lnTo>
                <a:lnTo>
                  <a:pt x="538" y="57"/>
                </a:lnTo>
                <a:lnTo>
                  <a:pt x="545" y="57"/>
                </a:lnTo>
                <a:lnTo>
                  <a:pt x="548" y="57"/>
                </a:lnTo>
                <a:lnTo>
                  <a:pt x="552" y="57"/>
                </a:lnTo>
                <a:lnTo>
                  <a:pt x="555" y="57"/>
                </a:lnTo>
                <a:lnTo>
                  <a:pt x="555" y="57"/>
                </a:lnTo>
                <a:lnTo>
                  <a:pt x="559" y="53"/>
                </a:lnTo>
                <a:lnTo>
                  <a:pt x="559" y="53"/>
                </a:lnTo>
                <a:lnTo>
                  <a:pt x="562" y="53"/>
                </a:lnTo>
                <a:lnTo>
                  <a:pt x="566" y="50"/>
                </a:lnTo>
                <a:lnTo>
                  <a:pt x="566" y="53"/>
                </a:lnTo>
                <a:lnTo>
                  <a:pt x="569" y="53"/>
                </a:lnTo>
                <a:lnTo>
                  <a:pt x="573" y="53"/>
                </a:lnTo>
                <a:lnTo>
                  <a:pt x="573" y="53"/>
                </a:lnTo>
                <a:lnTo>
                  <a:pt x="577" y="53"/>
                </a:lnTo>
                <a:lnTo>
                  <a:pt x="584" y="53"/>
                </a:lnTo>
                <a:lnTo>
                  <a:pt x="584" y="50"/>
                </a:lnTo>
                <a:lnTo>
                  <a:pt x="587" y="50"/>
                </a:lnTo>
                <a:lnTo>
                  <a:pt x="587" y="46"/>
                </a:lnTo>
                <a:lnTo>
                  <a:pt x="591" y="46"/>
                </a:lnTo>
                <a:lnTo>
                  <a:pt x="591" y="46"/>
                </a:lnTo>
                <a:lnTo>
                  <a:pt x="591" y="42"/>
                </a:lnTo>
                <a:lnTo>
                  <a:pt x="594" y="39"/>
                </a:lnTo>
                <a:lnTo>
                  <a:pt x="598" y="42"/>
                </a:lnTo>
                <a:lnTo>
                  <a:pt x="598" y="42"/>
                </a:lnTo>
                <a:lnTo>
                  <a:pt x="601" y="39"/>
                </a:lnTo>
                <a:lnTo>
                  <a:pt x="601" y="39"/>
                </a:lnTo>
                <a:lnTo>
                  <a:pt x="605" y="42"/>
                </a:lnTo>
                <a:lnTo>
                  <a:pt x="608" y="39"/>
                </a:lnTo>
                <a:lnTo>
                  <a:pt x="608" y="39"/>
                </a:lnTo>
                <a:lnTo>
                  <a:pt x="608" y="35"/>
                </a:lnTo>
                <a:lnTo>
                  <a:pt x="612" y="32"/>
                </a:lnTo>
                <a:lnTo>
                  <a:pt x="615" y="28"/>
                </a:lnTo>
                <a:lnTo>
                  <a:pt x="619" y="32"/>
                </a:lnTo>
                <a:lnTo>
                  <a:pt x="619" y="35"/>
                </a:lnTo>
                <a:lnTo>
                  <a:pt x="619" y="35"/>
                </a:lnTo>
                <a:lnTo>
                  <a:pt x="619" y="39"/>
                </a:lnTo>
                <a:lnTo>
                  <a:pt x="622" y="35"/>
                </a:lnTo>
                <a:lnTo>
                  <a:pt x="626" y="35"/>
                </a:lnTo>
                <a:lnTo>
                  <a:pt x="629" y="39"/>
                </a:lnTo>
                <a:lnTo>
                  <a:pt x="629" y="39"/>
                </a:lnTo>
                <a:lnTo>
                  <a:pt x="633" y="39"/>
                </a:lnTo>
                <a:lnTo>
                  <a:pt x="633" y="39"/>
                </a:lnTo>
                <a:lnTo>
                  <a:pt x="633" y="42"/>
                </a:lnTo>
                <a:lnTo>
                  <a:pt x="636" y="42"/>
                </a:lnTo>
                <a:lnTo>
                  <a:pt x="640" y="39"/>
                </a:lnTo>
                <a:lnTo>
                  <a:pt x="640" y="39"/>
                </a:lnTo>
                <a:lnTo>
                  <a:pt x="640" y="39"/>
                </a:lnTo>
                <a:lnTo>
                  <a:pt x="640" y="35"/>
                </a:lnTo>
                <a:lnTo>
                  <a:pt x="640" y="39"/>
                </a:lnTo>
                <a:lnTo>
                  <a:pt x="643" y="35"/>
                </a:lnTo>
                <a:lnTo>
                  <a:pt x="643" y="39"/>
                </a:lnTo>
                <a:lnTo>
                  <a:pt x="650" y="39"/>
                </a:lnTo>
                <a:lnTo>
                  <a:pt x="657" y="39"/>
                </a:lnTo>
                <a:lnTo>
                  <a:pt x="657" y="35"/>
                </a:lnTo>
                <a:lnTo>
                  <a:pt x="661" y="35"/>
                </a:lnTo>
                <a:lnTo>
                  <a:pt x="661" y="35"/>
                </a:lnTo>
                <a:lnTo>
                  <a:pt x="664" y="35"/>
                </a:lnTo>
                <a:lnTo>
                  <a:pt x="664" y="35"/>
                </a:lnTo>
                <a:lnTo>
                  <a:pt x="668" y="28"/>
                </a:lnTo>
                <a:lnTo>
                  <a:pt x="668" y="28"/>
                </a:lnTo>
                <a:lnTo>
                  <a:pt x="672" y="28"/>
                </a:lnTo>
                <a:lnTo>
                  <a:pt x="675" y="25"/>
                </a:lnTo>
                <a:lnTo>
                  <a:pt x="679" y="25"/>
                </a:lnTo>
                <a:lnTo>
                  <a:pt x="682" y="28"/>
                </a:lnTo>
                <a:lnTo>
                  <a:pt x="689" y="28"/>
                </a:lnTo>
                <a:lnTo>
                  <a:pt x="693" y="25"/>
                </a:lnTo>
                <a:lnTo>
                  <a:pt x="696" y="25"/>
                </a:lnTo>
                <a:lnTo>
                  <a:pt x="696" y="25"/>
                </a:lnTo>
                <a:lnTo>
                  <a:pt x="700" y="25"/>
                </a:lnTo>
                <a:lnTo>
                  <a:pt x="703" y="25"/>
                </a:lnTo>
                <a:lnTo>
                  <a:pt x="703" y="25"/>
                </a:lnTo>
                <a:lnTo>
                  <a:pt x="707" y="21"/>
                </a:lnTo>
                <a:lnTo>
                  <a:pt x="714" y="21"/>
                </a:lnTo>
                <a:lnTo>
                  <a:pt x="714" y="21"/>
                </a:lnTo>
                <a:lnTo>
                  <a:pt x="721" y="25"/>
                </a:lnTo>
                <a:lnTo>
                  <a:pt x="721" y="25"/>
                </a:lnTo>
                <a:lnTo>
                  <a:pt x="721" y="28"/>
                </a:lnTo>
                <a:lnTo>
                  <a:pt x="731" y="28"/>
                </a:lnTo>
                <a:lnTo>
                  <a:pt x="735" y="28"/>
                </a:lnTo>
                <a:lnTo>
                  <a:pt x="735" y="32"/>
                </a:lnTo>
                <a:lnTo>
                  <a:pt x="738" y="35"/>
                </a:lnTo>
                <a:lnTo>
                  <a:pt x="745" y="35"/>
                </a:lnTo>
                <a:lnTo>
                  <a:pt x="749" y="42"/>
                </a:lnTo>
                <a:lnTo>
                  <a:pt x="752" y="42"/>
                </a:lnTo>
                <a:lnTo>
                  <a:pt x="756" y="42"/>
                </a:lnTo>
                <a:lnTo>
                  <a:pt x="759" y="42"/>
                </a:lnTo>
                <a:lnTo>
                  <a:pt x="767" y="42"/>
                </a:lnTo>
                <a:lnTo>
                  <a:pt x="770" y="42"/>
                </a:lnTo>
                <a:lnTo>
                  <a:pt x="774" y="39"/>
                </a:lnTo>
                <a:lnTo>
                  <a:pt x="781" y="39"/>
                </a:lnTo>
                <a:lnTo>
                  <a:pt x="795" y="39"/>
                </a:lnTo>
                <a:lnTo>
                  <a:pt x="795" y="42"/>
                </a:lnTo>
                <a:lnTo>
                  <a:pt x="798" y="42"/>
                </a:lnTo>
                <a:lnTo>
                  <a:pt x="805" y="42"/>
                </a:lnTo>
                <a:lnTo>
                  <a:pt x="809" y="42"/>
                </a:lnTo>
                <a:lnTo>
                  <a:pt x="812" y="42"/>
                </a:lnTo>
                <a:lnTo>
                  <a:pt x="812" y="39"/>
                </a:lnTo>
                <a:lnTo>
                  <a:pt x="812" y="39"/>
                </a:lnTo>
                <a:lnTo>
                  <a:pt x="932" y="306"/>
                </a:lnTo>
                <a:lnTo>
                  <a:pt x="957" y="320"/>
                </a:lnTo>
                <a:lnTo>
                  <a:pt x="981" y="324"/>
                </a:lnTo>
                <a:lnTo>
                  <a:pt x="988" y="324"/>
                </a:lnTo>
                <a:lnTo>
                  <a:pt x="1016" y="345"/>
                </a:lnTo>
                <a:lnTo>
                  <a:pt x="1006" y="356"/>
                </a:lnTo>
                <a:lnTo>
                  <a:pt x="995" y="366"/>
                </a:lnTo>
                <a:lnTo>
                  <a:pt x="988" y="370"/>
                </a:lnTo>
                <a:lnTo>
                  <a:pt x="964" y="384"/>
                </a:lnTo>
                <a:lnTo>
                  <a:pt x="960" y="398"/>
                </a:lnTo>
                <a:lnTo>
                  <a:pt x="957" y="401"/>
                </a:lnTo>
                <a:lnTo>
                  <a:pt x="957" y="602"/>
                </a:lnTo>
                <a:lnTo>
                  <a:pt x="957" y="613"/>
                </a:lnTo>
                <a:lnTo>
                  <a:pt x="957" y="616"/>
                </a:lnTo>
                <a:lnTo>
                  <a:pt x="957" y="620"/>
                </a:lnTo>
                <a:lnTo>
                  <a:pt x="914" y="669"/>
                </a:lnTo>
                <a:lnTo>
                  <a:pt x="904" y="679"/>
                </a:lnTo>
                <a:lnTo>
                  <a:pt x="900" y="693"/>
                </a:lnTo>
                <a:lnTo>
                  <a:pt x="900" y="715"/>
                </a:lnTo>
                <a:lnTo>
                  <a:pt x="900" y="732"/>
                </a:lnTo>
                <a:lnTo>
                  <a:pt x="914" y="746"/>
                </a:lnTo>
                <a:lnTo>
                  <a:pt x="932" y="757"/>
                </a:lnTo>
                <a:lnTo>
                  <a:pt x="942" y="771"/>
                </a:lnTo>
                <a:lnTo>
                  <a:pt x="953" y="785"/>
                </a:lnTo>
                <a:lnTo>
                  <a:pt x="957" y="806"/>
                </a:lnTo>
                <a:lnTo>
                  <a:pt x="960" y="841"/>
                </a:lnTo>
                <a:lnTo>
                  <a:pt x="964" y="859"/>
                </a:lnTo>
                <a:lnTo>
                  <a:pt x="971" y="866"/>
                </a:lnTo>
                <a:lnTo>
                  <a:pt x="964" y="876"/>
                </a:lnTo>
                <a:lnTo>
                  <a:pt x="957" y="891"/>
                </a:lnTo>
                <a:lnTo>
                  <a:pt x="953" y="905"/>
                </a:lnTo>
                <a:lnTo>
                  <a:pt x="935" y="908"/>
                </a:lnTo>
                <a:lnTo>
                  <a:pt x="925" y="912"/>
                </a:lnTo>
                <a:lnTo>
                  <a:pt x="904" y="915"/>
                </a:lnTo>
                <a:lnTo>
                  <a:pt x="886" y="915"/>
                </a:lnTo>
                <a:lnTo>
                  <a:pt x="869" y="919"/>
                </a:lnTo>
                <a:lnTo>
                  <a:pt x="851" y="929"/>
                </a:lnTo>
                <a:lnTo>
                  <a:pt x="844" y="936"/>
                </a:lnTo>
                <a:lnTo>
                  <a:pt x="844" y="943"/>
                </a:lnTo>
                <a:lnTo>
                  <a:pt x="837" y="947"/>
                </a:lnTo>
                <a:lnTo>
                  <a:pt x="826" y="950"/>
                </a:lnTo>
                <a:lnTo>
                  <a:pt x="812" y="950"/>
                </a:lnTo>
                <a:lnTo>
                  <a:pt x="784" y="940"/>
                </a:lnTo>
                <a:lnTo>
                  <a:pt x="707" y="940"/>
                </a:lnTo>
                <a:lnTo>
                  <a:pt x="647" y="940"/>
                </a:lnTo>
                <a:lnTo>
                  <a:pt x="633" y="940"/>
                </a:lnTo>
                <a:lnTo>
                  <a:pt x="633" y="940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" name="Freeform 16"/>
          <p:cNvSpPr>
            <a:spLocks/>
          </p:cNvSpPr>
          <p:nvPr/>
        </p:nvSpPr>
        <p:spPr bwMode="auto">
          <a:xfrm>
            <a:off x="6475413" y="5646738"/>
            <a:ext cx="358775" cy="631825"/>
          </a:xfrm>
          <a:custGeom>
            <a:avLst/>
            <a:gdLst>
              <a:gd name="T0" fmla="*/ 74 w 226"/>
              <a:gd name="T1" fmla="*/ 22 h 398"/>
              <a:gd name="T2" fmla="*/ 78 w 226"/>
              <a:gd name="T3" fmla="*/ 43 h 398"/>
              <a:gd name="T4" fmla="*/ 92 w 226"/>
              <a:gd name="T5" fmla="*/ 50 h 398"/>
              <a:gd name="T6" fmla="*/ 106 w 226"/>
              <a:gd name="T7" fmla="*/ 57 h 398"/>
              <a:gd name="T8" fmla="*/ 110 w 226"/>
              <a:gd name="T9" fmla="*/ 74 h 398"/>
              <a:gd name="T10" fmla="*/ 120 w 226"/>
              <a:gd name="T11" fmla="*/ 92 h 398"/>
              <a:gd name="T12" fmla="*/ 124 w 226"/>
              <a:gd name="T13" fmla="*/ 110 h 398"/>
              <a:gd name="T14" fmla="*/ 124 w 226"/>
              <a:gd name="T15" fmla="*/ 148 h 398"/>
              <a:gd name="T16" fmla="*/ 120 w 226"/>
              <a:gd name="T17" fmla="*/ 173 h 398"/>
              <a:gd name="T18" fmla="*/ 120 w 226"/>
              <a:gd name="T19" fmla="*/ 201 h 398"/>
              <a:gd name="T20" fmla="*/ 127 w 226"/>
              <a:gd name="T21" fmla="*/ 205 h 398"/>
              <a:gd name="T22" fmla="*/ 145 w 226"/>
              <a:gd name="T23" fmla="*/ 212 h 398"/>
              <a:gd name="T24" fmla="*/ 166 w 226"/>
              <a:gd name="T25" fmla="*/ 222 h 398"/>
              <a:gd name="T26" fmla="*/ 180 w 226"/>
              <a:gd name="T27" fmla="*/ 229 h 398"/>
              <a:gd name="T28" fmla="*/ 187 w 226"/>
              <a:gd name="T29" fmla="*/ 243 h 398"/>
              <a:gd name="T30" fmla="*/ 201 w 226"/>
              <a:gd name="T31" fmla="*/ 275 h 398"/>
              <a:gd name="T32" fmla="*/ 226 w 226"/>
              <a:gd name="T33" fmla="*/ 303 h 398"/>
              <a:gd name="T34" fmla="*/ 222 w 226"/>
              <a:gd name="T35" fmla="*/ 314 h 398"/>
              <a:gd name="T36" fmla="*/ 219 w 226"/>
              <a:gd name="T37" fmla="*/ 324 h 398"/>
              <a:gd name="T38" fmla="*/ 215 w 226"/>
              <a:gd name="T39" fmla="*/ 331 h 398"/>
              <a:gd name="T40" fmla="*/ 215 w 226"/>
              <a:gd name="T41" fmla="*/ 359 h 398"/>
              <a:gd name="T42" fmla="*/ 215 w 226"/>
              <a:gd name="T43" fmla="*/ 384 h 398"/>
              <a:gd name="T44" fmla="*/ 212 w 226"/>
              <a:gd name="T45" fmla="*/ 384 h 398"/>
              <a:gd name="T46" fmla="*/ 205 w 226"/>
              <a:gd name="T47" fmla="*/ 384 h 398"/>
              <a:gd name="T48" fmla="*/ 201 w 226"/>
              <a:gd name="T49" fmla="*/ 388 h 398"/>
              <a:gd name="T50" fmla="*/ 194 w 226"/>
              <a:gd name="T51" fmla="*/ 388 h 398"/>
              <a:gd name="T52" fmla="*/ 190 w 226"/>
              <a:gd name="T53" fmla="*/ 388 h 398"/>
              <a:gd name="T54" fmla="*/ 183 w 226"/>
              <a:gd name="T55" fmla="*/ 388 h 398"/>
              <a:gd name="T56" fmla="*/ 180 w 226"/>
              <a:gd name="T57" fmla="*/ 388 h 398"/>
              <a:gd name="T58" fmla="*/ 169 w 226"/>
              <a:gd name="T59" fmla="*/ 391 h 398"/>
              <a:gd name="T60" fmla="*/ 162 w 226"/>
              <a:gd name="T61" fmla="*/ 391 h 398"/>
              <a:gd name="T62" fmla="*/ 159 w 226"/>
              <a:gd name="T63" fmla="*/ 391 h 398"/>
              <a:gd name="T64" fmla="*/ 152 w 226"/>
              <a:gd name="T65" fmla="*/ 391 h 398"/>
              <a:gd name="T66" fmla="*/ 145 w 226"/>
              <a:gd name="T67" fmla="*/ 391 h 398"/>
              <a:gd name="T68" fmla="*/ 141 w 226"/>
              <a:gd name="T69" fmla="*/ 395 h 398"/>
              <a:gd name="T70" fmla="*/ 120 w 226"/>
              <a:gd name="T71" fmla="*/ 395 h 398"/>
              <a:gd name="T72" fmla="*/ 113 w 226"/>
              <a:gd name="T73" fmla="*/ 395 h 398"/>
              <a:gd name="T74" fmla="*/ 92 w 226"/>
              <a:gd name="T75" fmla="*/ 395 h 398"/>
              <a:gd name="T76" fmla="*/ 81 w 226"/>
              <a:gd name="T77" fmla="*/ 398 h 398"/>
              <a:gd name="T78" fmla="*/ 71 w 226"/>
              <a:gd name="T79" fmla="*/ 384 h 398"/>
              <a:gd name="T80" fmla="*/ 50 w 226"/>
              <a:gd name="T81" fmla="*/ 384 h 398"/>
              <a:gd name="T82" fmla="*/ 36 w 226"/>
              <a:gd name="T83" fmla="*/ 373 h 398"/>
              <a:gd name="T84" fmla="*/ 46 w 226"/>
              <a:gd name="T85" fmla="*/ 352 h 398"/>
              <a:gd name="T86" fmla="*/ 67 w 226"/>
              <a:gd name="T87" fmla="*/ 328 h 398"/>
              <a:gd name="T88" fmla="*/ 74 w 226"/>
              <a:gd name="T89" fmla="*/ 289 h 398"/>
              <a:gd name="T90" fmla="*/ 32 w 226"/>
              <a:gd name="T91" fmla="*/ 268 h 398"/>
              <a:gd name="T92" fmla="*/ 22 w 226"/>
              <a:gd name="T93" fmla="*/ 229 h 398"/>
              <a:gd name="T94" fmla="*/ 15 w 226"/>
              <a:gd name="T95" fmla="*/ 205 h 398"/>
              <a:gd name="T96" fmla="*/ 15 w 226"/>
              <a:gd name="T97" fmla="*/ 180 h 398"/>
              <a:gd name="T98" fmla="*/ 32 w 226"/>
              <a:gd name="T99" fmla="*/ 138 h 398"/>
              <a:gd name="T100" fmla="*/ 22 w 226"/>
              <a:gd name="T101" fmla="*/ 120 h 398"/>
              <a:gd name="T102" fmla="*/ 25 w 226"/>
              <a:gd name="T103" fmla="*/ 99 h 398"/>
              <a:gd name="T104" fmla="*/ 18 w 226"/>
              <a:gd name="T105" fmla="*/ 67 h 398"/>
              <a:gd name="T106" fmla="*/ 11 w 226"/>
              <a:gd name="T107" fmla="*/ 32 h 398"/>
              <a:gd name="T108" fmla="*/ 0 w 226"/>
              <a:gd name="T109" fmla="*/ 18 h 398"/>
              <a:gd name="T110" fmla="*/ 15 w 226"/>
              <a:gd name="T111" fmla="*/ 4 h 398"/>
              <a:gd name="T112" fmla="*/ 43 w 226"/>
              <a:gd name="T113" fmla="*/ 4 h 398"/>
              <a:gd name="T114" fmla="*/ 71 w 226"/>
              <a:gd name="T115" fmla="*/ 0 h 398"/>
              <a:gd name="T116" fmla="*/ 78 w 226"/>
              <a:gd name="T117" fmla="*/ 7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26" h="398">
                <a:moveTo>
                  <a:pt x="78" y="7"/>
                </a:moveTo>
                <a:lnTo>
                  <a:pt x="74" y="15"/>
                </a:lnTo>
                <a:lnTo>
                  <a:pt x="74" y="22"/>
                </a:lnTo>
                <a:lnTo>
                  <a:pt x="74" y="29"/>
                </a:lnTo>
                <a:lnTo>
                  <a:pt x="78" y="36"/>
                </a:lnTo>
                <a:lnTo>
                  <a:pt x="78" y="43"/>
                </a:lnTo>
                <a:lnTo>
                  <a:pt x="78" y="46"/>
                </a:lnTo>
                <a:lnTo>
                  <a:pt x="85" y="50"/>
                </a:lnTo>
                <a:lnTo>
                  <a:pt x="92" y="50"/>
                </a:lnTo>
                <a:lnTo>
                  <a:pt x="95" y="53"/>
                </a:lnTo>
                <a:lnTo>
                  <a:pt x="106" y="53"/>
                </a:lnTo>
                <a:lnTo>
                  <a:pt x="106" y="57"/>
                </a:lnTo>
                <a:lnTo>
                  <a:pt x="110" y="64"/>
                </a:lnTo>
                <a:lnTo>
                  <a:pt x="110" y="71"/>
                </a:lnTo>
                <a:lnTo>
                  <a:pt x="110" y="74"/>
                </a:lnTo>
                <a:lnTo>
                  <a:pt x="113" y="81"/>
                </a:lnTo>
                <a:lnTo>
                  <a:pt x="120" y="88"/>
                </a:lnTo>
                <a:lnTo>
                  <a:pt x="120" y="92"/>
                </a:lnTo>
                <a:lnTo>
                  <a:pt x="124" y="99"/>
                </a:lnTo>
                <a:lnTo>
                  <a:pt x="124" y="106"/>
                </a:lnTo>
                <a:lnTo>
                  <a:pt x="124" y="110"/>
                </a:lnTo>
                <a:lnTo>
                  <a:pt x="127" y="120"/>
                </a:lnTo>
                <a:lnTo>
                  <a:pt x="124" y="134"/>
                </a:lnTo>
                <a:lnTo>
                  <a:pt x="124" y="148"/>
                </a:lnTo>
                <a:lnTo>
                  <a:pt x="120" y="155"/>
                </a:lnTo>
                <a:lnTo>
                  <a:pt x="120" y="166"/>
                </a:lnTo>
                <a:lnTo>
                  <a:pt x="120" y="173"/>
                </a:lnTo>
                <a:lnTo>
                  <a:pt x="120" y="183"/>
                </a:lnTo>
                <a:lnTo>
                  <a:pt x="120" y="190"/>
                </a:lnTo>
                <a:lnTo>
                  <a:pt x="120" y="201"/>
                </a:lnTo>
                <a:lnTo>
                  <a:pt x="120" y="208"/>
                </a:lnTo>
                <a:lnTo>
                  <a:pt x="124" y="205"/>
                </a:lnTo>
                <a:lnTo>
                  <a:pt x="127" y="205"/>
                </a:lnTo>
                <a:lnTo>
                  <a:pt x="131" y="208"/>
                </a:lnTo>
                <a:lnTo>
                  <a:pt x="138" y="208"/>
                </a:lnTo>
                <a:lnTo>
                  <a:pt x="145" y="212"/>
                </a:lnTo>
                <a:lnTo>
                  <a:pt x="152" y="215"/>
                </a:lnTo>
                <a:lnTo>
                  <a:pt x="159" y="219"/>
                </a:lnTo>
                <a:lnTo>
                  <a:pt x="166" y="222"/>
                </a:lnTo>
                <a:lnTo>
                  <a:pt x="169" y="226"/>
                </a:lnTo>
                <a:lnTo>
                  <a:pt x="176" y="226"/>
                </a:lnTo>
                <a:lnTo>
                  <a:pt x="180" y="229"/>
                </a:lnTo>
                <a:lnTo>
                  <a:pt x="180" y="236"/>
                </a:lnTo>
                <a:lnTo>
                  <a:pt x="183" y="240"/>
                </a:lnTo>
                <a:lnTo>
                  <a:pt x="187" y="243"/>
                </a:lnTo>
                <a:lnTo>
                  <a:pt x="194" y="250"/>
                </a:lnTo>
                <a:lnTo>
                  <a:pt x="198" y="261"/>
                </a:lnTo>
                <a:lnTo>
                  <a:pt x="201" y="275"/>
                </a:lnTo>
                <a:lnTo>
                  <a:pt x="205" y="293"/>
                </a:lnTo>
                <a:lnTo>
                  <a:pt x="226" y="300"/>
                </a:lnTo>
                <a:lnTo>
                  <a:pt x="226" y="303"/>
                </a:lnTo>
                <a:lnTo>
                  <a:pt x="222" y="307"/>
                </a:lnTo>
                <a:lnTo>
                  <a:pt x="222" y="310"/>
                </a:lnTo>
                <a:lnTo>
                  <a:pt x="222" y="314"/>
                </a:lnTo>
                <a:lnTo>
                  <a:pt x="222" y="317"/>
                </a:lnTo>
                <a:lnTo>
                  <a:pt x="219" y="321"/>
                </a:lnTo>
                <a:lnTo>
                  <a:pt x="219" y="324"/>
                </a:lnTo>
                <a:lnTo>
                  <a:pt x="219" y="328"/>
                </a:lnTo>
                <a:lnTo>
                  <a:pt x="215" y="331"/>
                </a:lnTo>
                <a:lnTo>
                  <a:pt x="215" y="331"/>
                </a:lnTo>
                <a:lnTo>
                  <a:pt x="215" y="342"/>
                </a:lnTo>
                <a:lnTo>
                  <a:pt x="215" y="356"/>
                </a:lnTo>
                <a:lnTo>
                  <a:pt x="215" y="359"/>
                </a:lnTo>
                <a:lnTo>
                  <a:pt x="215" y="366"/>
                </a:lnTo>
                <a:lnTo>
                  <a:pt x="215" y="377"/>
                </a:lnTo>
                <a:lnTo>
                  <a:pt x="215" y="384"/>
                </a:lnTo>
                <a:lnTo>
                  <a:pt x="215" y="384"/>
                </a:lnTo>
                <a:lnTo>
                  <a:pt x="215" y="384"/>
                </a:lnTo>
                <a:lnTo>
                  <a:pt x="212" y="384"/>
                </a:lnTo>
                <a:lnTo>
                  <a:pt x="212" y="384"/>
                </a:lnTo>
                <a:lnTo>
                  <a:pt x="208" y="384"/>
                </a:lnTo>
                <a:lnTo>
                  <a:pt x="205" y="384"/>
                </a:lnTo>
                <a:lnTo>
                  <a:pt x="205" y="384"/>
                </a:lnTo>
                <a:lnTo>
                  <a:pt x="201" y="384"/>
                </a:lnTo>
                <a:lnTo>
                  <a:pt x="201" y="388"/>
                </a:lnTo>
                <a:lnTo>
                  <a:pt x="198" y="388"/>
                </a:lnTo>
                <a:lnTo>
                  <a:pt x="198" y="388"/>
                </a:lnTo>
                <a:lnTo>
                  <a:pt x="194" y="388"/>
                </a:lnTo>
                <a:lnTo>
                  <a:pt x="194" y="388"/>
                </a:lnTo>
                <a:lnTo>
                  <a:pt x="190" y="388"/>
                </a:lnTo>
                <a:lnTo>
                  <a:pt x="190" y="388"/>
                </a:lnTo>
                <a:lnTo>
                  <a:pt x="187" y="388"/>
                </a:lnTo>
                <a:lnTo>
                  <a:pt x="187" y="388"/>
                </a:lnTo>
                <a:lnTo>
                  <a:pt x="183" y="388"/>
                </a:lnTo>
                <a:lnTo>
                  <a:pt x="183" y="388"/>
                </a:lnTo>
                <a:lnTo>
                  <a:pt x="180" y="388"/>
                </a:lnTo>
                <a:lnTo>
                  <a:pt x="180" y="388"/>
                </a:lnTo>
                <a:lnTo>
                  <a:pt x="173" y="388"/>
                </a:lnTo>
                <a:lnTo>
                  <a:pt x="173" y="391"/>
                </a:lnTo>
                <a:lnTo>
                  <a:pt x="169" y="391"/>
                </a:lnTo>
                <a:lnTo>
                  <a:pt x="169" y="391"/>
                </a:lnTo>
                <a:lnTo>
                  <a:pt x="162" y="391"/>
                </a:lnTo>
                <a:lnTo>
                  <a:pt x="162" y="391"/>
                </a:lnTo>
                <a:lnTo>
                  <a:pt x="162" y="391"/>
                </a:lnTo>
                <a:lnTo>
                  <a:pt x="162" y="391"/>
                </a:lnTo>
                <a:lnTo>
                  <a:pt x="159" y="391"/>
                </a:lnTo>
                <a:lnTo>
                  <a:pt x="159" y="391"/>
                </a:lnTo>
                <a:lnTo>
                  <a:pt x="152" y="391"/>
                </a:lnTo>
                <a:lnTo>
                  <a:pt x="152" y="391"/>
                </a:lnTo>
                <a:lnTo>
                  <a:pt x="148" y="391"/>
                </a:lnTo>
                <a:lnTo>
                  <a:pt x="148" y="391"/>
                </a:lnTo>
                <a:lnTo>
                  <a:pt x="145" y="391"/>
                </a:lnTo>
                <a:lnTo>
                  <a:pt x="145" y="395"/>
                </a:lnTo>
                <a:lnTo>
                  <a:pt x="141" y="395"/>
                </a:lnTo>
                <a:lnTo>
                  <a:pt x="141" y="395"/>
                </a:lnTo>
                <a:lnTo>
                  <a:pt x="134" y="395"/>
                </a:lnTo>
                <a:lnTo>
                  <a:pt x="134" y="395"/>
                </a:lnTo>
                <a:lnTo>
                  <a:pt x="120" y="395"/>
                </a:lnTo>
                <a:lnTo>
                  <a:pt x="117" y="395"/>
                </a:lnTo>
                <a:lnTo>
                  <a:pt x="113" y="395"/>
                </a:lnTo>
                <a:lnTo>
                  <a:pt x="113" y="395"/>
                </a:lnTo>
                <a:lnTo>
                  <a:pt x="99" y="395"/>
                </a:lnTo>
                <a:lnTo>
                  <a:pt x="95" y="395"/>
                </a:lnTo>
                <a:lnTo>
                  <a:pt x="92" y="395"/>
                </a:lnTo>
                <a:lnTo>
                  <a:pt x="92" y="395"/>
                </a:lnTo>
                <a:lnTo>
                  <a:pt x="81" y="395"/>
                </a:lnTo>
                <a:lnTo>
                  <a:pt x="81" y="398"/>
                </a:lnTo>
                <a:lnTo>
                  <a:pt x="71" y="398"/>
                </a:lnTo>
                <a:lnTo>
                  <a:pt x="71" y="391"/>
                </a:lnTo>
                <a:lnTo>
                  <a:pt x="71" y="384"/>
                </a:lnTo>
                <a:lnTo>
                  <a:pt x="60" y="384"/>
                </a:lnTo>
                <a:lnTo>
                  <a:pt x="53" y="384"/>
                </a:lnTo>
                <a:lnTo>
                  <a:pt x="50" y="384"/>
                </a:lnTo>
                <a:lnTo>
                  <a:pt x="43" y="384"/>
                </a:lnTo>
                <a:lnTo>
                  <a:pt x="36" y="380"/>
                </a:lnTo>
                <a:lnTo>
                  <a:pt x="36" y="373"/>
                </a:lnTo>
                <a:lnTo>
                  <a:pt x="39" y="366"/>
                </a:lnTo>
                <a:lnTo>
                  <a:pt x="43" y="359"/>
                </a:lnTo>
                <a:lnTo>
                  <a:pt x="46" y="352"/>
                </a:lnTo>
                <a:lnTo>
                  <a:pt x="53" y="342"/>
                </a:lnTo>
                <a:lnTo>
                  <a:pt x="57" y="335"/>
                </a:lnTo>
                <a:lnTo>
                  <a:pt x="67" y="328"/>
                </a:lnTo>
                <a:lnTo>
                  <a:pt x="71" y="314"/>
                </a:lnTo>
                <a:lnTo>
                  <a:pt x="71" y="300"/>
                </a:lnTo>
                <a:lnTo>
                  <a:pt x="74" y="289"/>
                </a:lnTo>
                <a:lnTo>
                  <a:pt x="57" y="285"/>
                </a:lnTo>
                <a:lnTo>
                  <a:pt x="43" y="278"/>
                </a:lnTo>
                <a:lnTo>
                  <a:pt x="32" y="268"/>
                </a:lnTo>
                <a:lnTo>
                  <a:pt x="29" y="257"/>
                </a:lnTo>
                <a:lnTo>
                  <a:pt x="25" y="243"/>
                </a:lnTo>
                <a:lnTo>
                  <a:pt x="22" y="229"/>
                </a:lnTo>
                <a:lnTo>
                  <a:pt x="18" y="212"/>
                </a:lnTo>
                <a:lnTo>
                  <a:pt x="15" y="208"/>
                </a:lnTo>
                <a:lnTo>
                  <a:pt x="15" y="205"/>
                </a:lnTo>
                <a:lnTo>
                  <a:pt x="15" y="198"/>
                </a:lnTo>
                <a:lnTo>
                  <a:pt x="15" y="187"/>
                </a:lnTo>
                <a:lnTo>
                  <a:pt x="15" y="180"/>
                </a:lnTo>
                <a:lnTo>
                  <a:pt x="22" y="169"/>
                </a:lnTo>
                <a:lnTo>
                  <a:pt x="25" y="155"/>
                </a:lnTo>
                <a:lnTo>
                  <a:pt x="32" y="138"/>
                </a:lnTo>
                <a:lnTo>
                  <a:pt x="22" y="134"/>
                </a:lnTo>
                <a:lnTo>
                  <a:pt x="22" y="131"/>
                </a:lnTo>
                <a:lnTo>
                  <a:pt x="22" y="120"/>
                </a:lnTo>
                <a:lnTo>
                  <a:pt x="18" y="113"/>
                </a:lnTo>
                <a:lnTo>
                  <a:pt x="22" y="106"/>
                </a:lnTo>
                <a:lnTo>
                  <a:pt x="25" y="99"/>
                </a:lnTo>
                <a:lnTo>
                  <a:pt x="32" y="88"/>
                </a:lnTo>
                <a:lnTo>
                  <a:pt x="22" y="78"/>
                </a:lnTo>
                <a:lnTo>
                  <a:pt x="18" y="67"/>
                </a:lnTo>
                <a:lnTo>
                  <a:pt x="15" y="53"/>
                </a:lnTo>
                <a:lnTo>
                  <a:pt x="15" y="39"/>
                </a:lnTo>
                <a:lnTo>
                  <a:pt x="11" y="32"/>
                </a:lnTo>
                <a:lnTo>
                  <a:pt x="4" y="32"/>
                </a:lnTo>
                <a:lnTo>
                  <a:pt x="0" y="25"/>
                </a:lnTo>
                <a:lnTo>
                  <a:pt x="0" y="18"/>
                </a:lnTo>
                <a:lnTo>
                  <a:pt x="4" y="15"/>
                </a:lnTo>
                <a:lnTo>
                  <a:pt x="15" y="7"/>
                </a:lnTo>
                <a:lnTo>
                  <a:pt x="15" y="4"/>
                </a:lnTo>
                <a:lnTo>
                  <a:pt x="25" y="4"/>
                </a:lnTo>
                <a:lnTo>
                  <a:pt x="32" y="4"/>
                </a:lnTo>
                <a:lnTo>
                  <a:pt x="43" y="4"/>
                </a:lnTo>
                <a:lnTo>
                  <a:pt x="50" y="0"/>
                </a:lnTo>
                <a:lnTo>
                  <a:pt x="57" y="0"/>
                </a:lnTo>
                <a:lnTo>
                  <a:pt x="71" y="0"/>
                </a:lnTo>
                <a:lnTo>
                  <a:pt x="78" y="0"/>
                </a:lnTo>
                <a:lnTo>
                  <a:pt x="78" y="0"/>
                </a:lnTo>
                <a:lnTo>
                  <a:pt x="78" y="7"/>
                </a:lnTo>
                <a:lnTo>
                  <a:pt x="78" y="7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Line 17"/>
          <p:cNvSpPr>
            <a:spLocks noChangeShapeType="1"/>
          </p:cNvSpPr>
          <p:nvPr/>
        </p:nvSpPr>
        <p:spPr bwMode="auto">
          <a:xfrm flipH="1">
            <a:off x="6242050" y="6122988"/>
            <a:ext cx="60325" cy="277813"/>
          </a:xfrm>
          <a:prstGeom prst="line">
            <a:avLst/>
          </a:prstGeom>
          <a:noFill/>
          <a:ln w="7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7" name="TextBox 46"/>
          <p:cNvSpPr txBox="1"/>
          <p:nvPr/>
        </p:nvSpPr>
        <p:spPr>
          <a:xfrm>
            <a:off x="4633913" y="143079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solidFill>
                  <a:schemeClr val="bg1"/>
                </a:solidFill>
                <a:latin typeface="+mn-lt"/>
              </a:rPr>
              <a:t>Atacora</a:t>
            </a:r>
            <a:endParaRPr lang="en-US" sz="1800" b="0" i="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67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096000" y="226968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latin typeface="+mn-lt"/>
              </a:rPr>
              <a:t>Borgou</a:t>
            </a:r>
            <a:endParaRPr lang="en-US" sz="1800" b="0" i="0" dirty="0" smtClean="0">
              <a:latin typeface="+mn-lt"/>
            </a:endParaRPr>
          </a:p>
          <a:p>
            <a:pPr algn="ctr"/>
            <a:r>
              <a:rPr lang="en-US" sz="1800" dirty="0" smtClean="0">
                <a:latin typeface="+mn-lt"/>
              </a:rPr>
              <a:t>56</a:t>
            </a:r>
            <a:endParaRPr lang="en-US" sz="1800" b="0" i="0" dirty="0">
              <a:latin typeface="+mn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932363" y="2708095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smtClean="0">
                <a:solidFill>
                  <a:schemeClr val="bg1"/>
                </a:solidFill>
                <a:latin typeface="+mn-lt"/>
              </a:rPr>
              <a:t>Donga</a:t>
            </a: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80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321300" y="4140091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solidFill>
                  <a:schemeClr val="bg1"/>
                </a:solidFill>
                <a:latin typeface="+mn-lt"/>
              </a:rPr>
              <a:t>Collines</a:t>
            </a:r>
            <a:endParaRPr lang="en-US" sz="1800" b="0" i="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+mn-lt"/>
              </a:rPr>
              <a:t>84</a:t>
            </a:r>
            <a:endParaRPr lang="en-US" sz="1800" b="0" i="0" dirty="0">
              <a:solidFill>
                <a:schemeClr val="bg1"/>
              </a:solidFill>
              <a:latin typeface="+mn-lt"/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6702425" y="5284788"/>
            <a:ext cx="460375" cy="437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6592888" y="570529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latin typeface="+mn-lt"/>
              </a:rPr>
              <a:t>Ouémé</a:t>
            </a:r>
            <a:endParaRPr lang="en-US" sz="1800" b="0" i="0" dirty="0" smtClean="0">
              <a:latin typeface="+mn-lt"/>
            </a:endParaRPr>
          </a:p>
          <a:p>
            <a:pPr algn="ctr"/>
            <a:r>
              <a:rPr lang="en-US" sz="1800" dirty="0" smtClean="0">
                <a:latin typeface="+mn-lt"/>
              </a:rPr>
              <a:t>64</a:t>
            </a:r>
            <a:endParaRPr lang="en-US" sz="1800" b="0" i="0" dirty="0">
              <a:latin typeface="+mn-lt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 flipV="1">
            <a:off x="6702425" y="6122988"/>
            <a:ext cx="638175" cy="1000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4710907" y="5849828"/>
            <a:ext cx="961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smtClean="0">
                <a:latin typeface="+mn-lt"/>
              </a:rPr>
              <a:t>Mono</a:t>
            </a:r>
          </a:p>
          <a:p>
            <a:pPr algn="ctr"/>
            <a:r>
              <a:rPr lang="en-US" sz="1800" dirty="0" smtClean="0">
                <a:latin typeface="+mn-lt"/>
              </a:rPr>
              <a:t>56</a:t>
            </a:r>
            <a:endParaRPr lang="en-US" sz="1800" b="0" i="0" dirty="0">
              <a:latin typeface="+mn-lt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833144" y="5156090"/>
            <a:ext cx="976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err="1" smtClean="0">
                <a:latin typeface="+mn-lt"/>
              </a:rPr>
              <a:t>Couffo</a:t>
            </a:r>
            <a:endParaRPr lang="en-US" sz="1800" b="0" i="0" dirty="0" smtClean="0">
              <a:latin typeface="+mn-lt"/>
            </a:endParaRPr>
          </a:p>
          <a:p>
            <a:pPr algn="ctr"/>
            <a:r>
              <a:rPr lang="en-US" sz="1800" dirty="0" smtClean="0">
                <a:latin typeface="+mn-lt"/>
              </a:rPr>
              <a:t>93</a:t>
            </a:r>
            <a:endParaRPr lang="en-US" sz="1800" b="0" i="0" dirty="0">
              <a:latin typeface="+mn-lt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>
            <a:off x="5499100" y="5479256"/>
            <a:ext cx="393700" cy="1724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6518275" y="6267086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0" dirty="0" smtClean="0">
                <a:latin typeface="+mn-lt"/>
              </a:rPr>
              <a:t>Littoral</a:t>
            </a:r>
          </a:p>
          <a:p>
            <a:pPr algn="ctr"/>
            <a:r>
              <a:rPr lang="en-US" sz="1800" dirty="0" smtClean="0">
                <a:latin typeface="+mn-lt"/>
              </a:rPr>
              <a:t>59</a:t>
            </a:r>
            <a:endParaRPr lang="en-US" sz="1800" b="0" i="0" dirty="0">
              <a:latin typeface="+mn-lt"/>
            </a:endParaRPr>
          </a:p>
        </p:txBody>
      </p:sp>
      <p:cxnSp>
        <p:nvCxnSpPr>
          <p:cNvPr id="58" name="Straight Connector 57"/>
          <p:cNvCxnSpPr/>
          <p:nvPr/>
        </p:nvCxnSpPr>
        <p:spPr>
          <a:xfrm flipH="1" flipV="1">
            <a:off x="6553199" y="6289937"/>
            <a:ext cx="307977" cy="16679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endCxn id="42" idx="47"/>
          </p:cNvCxnSpPr>
          <p:nvPr/>
        </p:nvCxnSpPr>
        <p:spPr>
          <a:xfrm flipV="1">
            <a:off x="5386388" y="6167438"/>
            <a:ext cx="425450" cy="1222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252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54" name="Rectangle 10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noFill/>
          <a:ln w="28575" cap="flat" cmpd="sng">
            <a:noFill/>
            <a:prstDash val="solid"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fr-FR" sz="4000" dirty="0">
                <a:latin typeface="+mj-lt"/>
                <a:cs typeface="+mn-cs"/>
              </a:rPr>
              <a:t>Mortalité des enfants </a:t>
            </a:r>
          </a:p>
          <a:p>
            <a:pPr algn="ctr">
              <a:lnSpc>
                <a:spcPct val="80000"/>
              </a:lnSpc>
              <a:defRPr/>
            </a:pPr>
            <a:r>
              <a:rPr lang="fr-FR" sz="4000" dirty="0">
                <a:latin typeface="+mj-lt"/>
                <a:cs typeface="+mn-cs"/>
              </a:rPr>
              <a:t>par niveau d’instruction de la mère 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-5687" y="1276066"/>
            <a:ext cx="91496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FR" sz="1800" i="1" dirty="0">
                <a:latin typeface="+mn-lt"/>
                <a:cs typeface="+mn-cs"/>
              </a:rPr>
              <a:t>Décès pour 1 000 naissances vivantes pour la période des 10 années ayant précédé </a:t>
            </a:r>
            <a:r>
              <a:rPr lang="fr-FR" sz="1800" i="1" dirty="0" smtClean="0">
                <a:latin typeface="+mn-lt"/>
                <a:cs typeface="+mn-cs"/>
              </a:rPr>
              <a:t>l’enquête</a:t>
            </a:r>
            <a:endParaRPr lang="en-US" sz="1800" i="1" dirty="0">
              <a:latin typeface="+mn-lt"/>
              <a:cs typeface="+mn-cs"/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2007503687"/>
              </p:ext>
            </p:extLst>
          </p:nvPr>
        </p:nvGraphicFramePr>
        <p:xfrm>
          <a:off x="20472" y="1752601"/>
          <a:ext cx="9123528" cy="4565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3439" y="6234545"/>
            <a:ext cx="9037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i="1" dirty="0">
                <a:latin typeface="+mn-lt"/>
              </a:rPr>
              <a:t>Les valeurs entre parenthèses sont basées sur basée sur moins de 250-499 personnes/mois d’exposition (non pondérées</a:t>
            </a:r>
            <a:r>
              <a:rPr lang="fr-FR" sz="1800" i="1" dirty="0" smtClean="0">
                <a:latin typeface="+mn-lt"/>
              </a:rPr>
              <a:t>).</a:t>
            </a:r>
            <a:endParaRPr lang="en-US" sz="1800" i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0126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0"/>
            <a:ext cx="9144000" cy="1123950"/>
          </a:xfrm>
          <a:prstGeom prst="rect">
            <a:avLst/>
          </a:prstGeom>
          <a:noFill/>
          <a:ln w="28575" cap="flat" cmpd="sng">
            <a:noFill/>
            <a:prstDash val="solid"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fr-FR" sz="4000" dirty="0">
                <a:latin typeface="+mj-lt"/>
                <a:cs typeface="+mn-cs"/>
              </a:rPr>
              <a:t>Mortalité des enfants </a:t>
            </a:r>
          </a:p>
          <a:p>
            <a:pPr algn="ctr">
              <a:lnSpc>
                <a:spcPct val="80000"/>
              </a:lnSpc>
              <a:defRPr/>
            </a:pPr>
            <a:r>
              <a:rPr lang="fr-FR" sz="4000" dirty="0">
                <a:latin typeface="+mj-lt"/>
                <a:cs typeface="+mn-cs"/>
              </a:rPr>
              <a:t>par quintile de bien-être économique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179513" y="6477000"/>
            <a:ext cx="6569075" cy="0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4070433139"/>
              </p:ext>
            </p:extLst>
          </p:nvPr>
        </p:nvGraphicFramePr>
        <p:xfrm>
          <a:off x="685800" y="1524000"/>
          <a:ext cx="79248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0" y="1105216"/>
            <a:ext cx="8991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FR" sz="1800" i="1" dirty="0">
                <a:latin typeface="+mn-lt"/>
                <a:cs typeface="+mn-cs"/>
              </a:rPr>
              <a:t>Décès pour 1 000 naissances vivantes pour la période des 10 années ayant précédé l’enquête</a:t>
            </a:r>
            <a:endParaRPr lang="en-US" sz="1800" i="1" dirty="0">
              <a:latin typeface="+mn-lt"/>
              <a:cs typeface="+mn-cs"/>
            </a:endParaRPr>
          </a:p>
          <a:p>
            <a:pPr eaLnBrk="0" hangingPunct="0">
              <a:defRPr/>
            </a:pPr>
            <a:endParaRPr lang="en-US" sz="1800" i="1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68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978" y="0"/>
            <a:ext cx="9142021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/>
            <a:r>
              <a:rPr lang="fr-SN" sz="4000" smtClean="0">
                <a:latin typeface="Calibri" pitchFamily="34" charset="0"/>
                <a:cs typeface="Times New Roman" pitchFamily="18" charset="0"/>
              </a:rPr>
              <a:t>Facteurs qui contribuent à une augmentation du</a:t>
            </a:r>
            <a:r>
              <a:rPr lang="fr-SN" sz="4000" smtClean="0">
                <a:latin typeface="Calibri" pitchFamily="34" charset="0"/>
              </a:rPr>
              <a:t> risque de mortalité des enfants </a:t>
            </a:r>
            <a:endParaRPr lang="fr-SN" sz="4000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655638" y="2590800"/>
            <a:ext cx="7832725" cy="35401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858838" lvl="1" indent="-401638" eaLnBrk="0" hangingPunct="0">
              <a:spcBef>
                <a:spcPct val="50000"/>
              </a:spcBef>
              <a:buFont typeface="Arial" pitchFamily="34" charset="0"/>
              <a:buChar char="•"/>
              <a:tabLst>
                <a:tab pos="858838" algn="l"/>
              </a:tabLst>
              <a:defRPr/>
            </a:pPr>
            <a:r>
              <a:rPr lang="fr-SN" sz="2800" smtClean="0">
                <a:latin typeface="+mn-lt"/>
                <a:cs typeface="+mn-cs"/>
              </a:rPr>
              <a:t>La m</a:t>
            </a:r>
            <a:r>
              <a:rPr lang="fr-SN" sz="2800" smtClean="0">
                <a:latin typeface="+mn-lt"/>
                <a:cs typeface="Calibri"/>
              </a:rPr>
              <a:t>è</a:t>
            </a:r>
            <a:r>
              <a:rPr lang="fr-SN" sz="2800" smtClean="0">
                <a:latin typeface="+mn-lt"/>
                <a:cs typeface="+mn-cs"/>
              </a:rPr>
              <a:t>re</a:t>
            </a:r>
            <a:r>
              <a:rPr lang="fr-SN" sz="2800" smtClean="0">
                <a:latin typeface="+mn-lt"/>
                <a:cs typeface="Calibri"/>
              </a:rPr>
              <a:t> est “trop jeune” (moins de 18 ans) ou “trop âgée” (plus de 34 ans)</a:t>
            </a:r>
            <a:endParaRPr lang="fr-SN" sz="2800" smtClean="0">
              <a:latin typeface="+mn-lt"/>
              <a:cs typeface="+mn-cs"/>
            </a:endParaRPr>
          </a:p>
          <a:p>
            <a:pPr marL="858838" lvl="1" indent="-401638" eaLnBrk="0" hangingPunct="0">
              <a:spcBef>
                <a:spcPct val="50000"/>
              </a:spcBef>
              <a:buFont typeface="Arial" pitchFamily="34" charset="0"/>
              <a:buChar char="•"/>
              <a:tabLst>
                <a:tab pos="858838" algn="l"/>
              </a:tabLst>
              <a:defRPr/>
            </a:pPr>
            <a:r>
              <a:rPr lang="fr-SN" sz="2800" smtClean="0">
                <a:latin typeface="+mn-lt"/>
                <a:cs typeface="+mn-cs"/>
              </a:rPr>
              <a:t>Le rang de naissance est élevé: La m</a:t>
            </a:r>
            <a:r>
              <a:rPr lang="fr-SN" sz="2800" smtClean="0">
                <a:latin typeface="+mn-lt"/>
                <a:cs typeface="Calibri"/>
              </a:rPr>
              <a:t>è</a:t>
            </a:r>
            <a:r>
              <a:rPr lang="fr-SN" sz="2800" smtClean="0">
                <a:latin typeface="+mn-lt"/>
                <a:cs typeface="+mn-cs"/>
              </a:rPr>
              <a:t>re</a:t>
            </a:r>
            <a:r>
              <a:rPr lang="fr-SN" sz="2800" smtClean="0">
                <a:latin typeface="+mn-lt"/>
                <a:cs typeface="Calibri"/>
              </a:rPr>
              <a:t> a quatre enfants ou plus</a:t>
            </a:r>
            <a:endParaRPr lang="fr-SN" sz="2800" smtClean="0">
              <a:latin typeface="+mn-lt"/>
              <a:cs typeface="+mn-cs"/>
            </a:endParaRPr>
          </a:p>
          <a:p>
            <a:pPr marL="858838" lvl="1" indent="-401638" eaLnBrk="0" hangingPunct="0">
              <a:spcBef>
                <a:spcPct val="50000"/>
              </a:spcBef>
              <a:buFont typeface="Arial" pitchFamily="34" charset="0"/>
              <a:buChar char="•"/>
              <a:tabLst>
                <a:tab pos="858838" algn="l"/>
              </a:tabLst>
              <a:defRPr/>
            </a:pPr>
            <a:r>
              <a:rPr lang="fr-SN" sz="2800" smtClean="0">
                <a:latin typeface="+mn-lt"/>
                <a:cs typeface="+mn-cs"/>
              </a:rPr>
              <a:t>L’intervalle entre naissances est trop court: moins de 24 mois avec la naissance pr</a:t>
            </a:r>
            <a:r>
              <a:rPr lang="fr-SN" sz="2800" smtClean="0">
                <a:latin typeface="Calibri"/>
                <a:cs typeface="Calibri"/>
              </a:rPr>
              <a:t>écédente</a:t>
            </a:r>
            <a:endParaRPr lang="fr-SN" sz="2800">
              <a:latin typeface="+mn-lt"/>
              <a:cs typeface="+mn-cs"/>
            </a:endParaRP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609600" y="1905000"/>
            <a:ext cx="7924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fr-SN" sz="2800" b="1" smtClean="0">
                <a:latin typeface="+mn-lt"/>
                <a:cs typeface="+mn-cs"/>
              </a:rPr>
              <a:t>Les enfants courent un risque </a:t>
            </a:r>
            <a:r>
              <a:rPr lang="fr-SN" sz="2800" b="1" smtClean="0">
                <a:latin typeface="+mn-lt"/>
                <a:cs typeface="Calibri"/>
              </a:rPr>
              <a:t>é</a:t>
            </a:r>
            <a:r>
              <a:rPr lang="fr-SN" sz="2800" b="1" smtClean="0">
                <a:latin typeface="+mn-lt"/>
                <a:cs typeface="+mn-cs"/>
              </a:rPr>
              <a:t>lev</a:t>
            </a:r>
            <a:r>
              <a:rPr lang="fr-SN" sz="2800" b="1" smtClean="0">
                <a:latin typeface="+mn-lt"/>
                <a:cs typeface="Calibri"/>
              </a:rPr>
              <a:t>é de décéder si:</a:t>
            </a:r>
            <a:endParaRPr lang="fr-SN" sz="2800" b="1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589249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38595"/>
            <a:ext cx="9144000" cy="110440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fr-SN" noProof="0" dirty="0" smtClean="0">
                <a:solidFill>
                  <a:schemeClr val="tx1"/>
                </a:solidFill>
              </a:rPr>
              <a:t>Mortalité des enfants par</a:t>
            </a:r>
            <a:br>
              <a:rPr lang="fr-SN" noProof="0" dirty="0" smtClean="0">
                <a:solidFill>
                  <a:schemeClr val="tx1"/>
                </a:solidFill>
              </a:rPr>
            </a:br>
            <a:r>
              <a:rPr lang="fr-SN" noProof="0" dirty="0" smtClean="0">
                <a:solidFill>
                  <a:schemeClr val="tx1"/>
                </a:solidFill>
              </a:rPr>
              <a:t> rang de naissance</a:t>
            </a:r>
          </a:p>
        </p:txBody>
      </p:sp>
      <p:graphicFrame>
        <p:nvGraphicFramePr>
          <p:cNvPr id="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5652727"/>
              </p:ext>
            </p:extLst>
          </p:nvPr>
        </p:nvGraphicFramePr>
        <p:xfrm>
          <a:off x="612775" y="1600200"/>
          <a:ext cx="7918450" cy="4833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3124200" y="6469949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fr-FR" sz="2000" b="1" dirty="0">
                <a:latin typeface="+mn-lt"/>
                <a:cs typeface="+mn-cs"/>
              </a:rPr>
              <a:t>Rang de naissance</a:t>
            </a:r>
            <a:endParaRPr lang="fr-FR" b="1" dirty="0">
              <a:latin typeface="+mn-lt"/>
              <a:cs typeface="+mn-cs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-31668" y="1251466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FR" sz="1800" i="1" dirty="0">
                <a:latin typeface="+mn-lt"/>
                <a:cs typeface="+mn-cs"/>
              </a:rPr>
              <a:t>Décès pour 1 000 naissances vivantes pour la période des 10 années ayant précédé l’enquête</a:t>
            </a:r>
            <a:endParaRPr lang="en-US" sz="1800" i="1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454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066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fr-SN" noProof="0" smtClean="0">
                <a:solidFill>
                  <a:schemeClr val="tx1"/>
                </a:solidFill>
              </a:rPr>
              <a:t>Mortalité des enfants</a:t>
            </a:r>
            <a:br>
              <a:rPr lang="fr-SN" noProof="0" smtClean="0">
                <a:solidFill>
                  <a:schemeClr val="tx1"/>
                </a:solidFill>
              </a:rPr>
            </a:br>
            <a:r>
              <a:rPr lang="fr-SN" noProof="0" smtClean="0">
                <a:solidFill>
                  <a:schemeClr val="tx1"/>
                </a:solidFill>
              </a:rPr>
              <a:t>par âge de la mère à la naissance</a:t>
            </a:r>
          </a:p>
        </p:txBody>
      </p:sp>
      <p:graphicFrame>
        <p:nvGraphicFramePr>
          <p:cNvPr id="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8326881"/>
              </p:ext>
            </p:extLst>
          </p:nvPr>
        </p:nvGraphicFramePr>
        <p:xfrm>
          <a:off x="152400" y="1577975"/>
          <a:ext cx="8763000" cy="4746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3490356" y="61563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fr-FR" sz="2000" b="1" dirty="0">
                <a:latin typeface="+mn-lt"/>
                <a:cs typeface="+mn-cs"/>
              </a:rPr>
              <a:t>Âge de la mère</a:t>
            </a:r>
            <a:endParaRPr lang="fr-FR" b="1" dirty="0">
              <a:latin typeface="+mn-lt"/>
              <a:cs typeface="+mn-cs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0" y="114300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FR" sz="1800" i="1" dirty="0">
                <a:latin typeface="+mn-lt"/>
                <a:cs typeface="+mn-cs"/>
              </a:rPr>
              <a:t>Décès pour 1 000 naissances vivantes pour la période des 10 années ayant précédé l’enquête</a:t>
            </a:r>
            <a:endParaRPr lang="en-US" sz="1800" i="1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361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3715570"/>
              </p:ext>
            </p:extLst>
          </p:nvPr>
        </p:nvGraphicFramePr>
        <p:xfrm>
          <a:off x="622300" y="1676400"/>
          <a:ext cx="7899400" cy="459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3428" name="Text Box 4"/>
          <p:cNvSpPr txBox="1">
            <a:spLocks noChangeArrowheads="1"/>
          </p:cNvSpPr>
          <p:nvPr/>
        </p:nvSpPr>
        <p:spPr bwMode="auto">
          <a:xfrm>
            <a:off x="2705100" y="6457950"/>
            <a:ext cx="3733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fr-FR" sz="2000" b="1" dirty="0">
                <a:latin typeface="+mn-lt"/>
                <a:cs typeface="+mn-cs"/>
              </a:rPr>
              <a:t>Intervalle entre naissances</a:t>
            </a:r>
            <a:endParaRPr lang="fr-FR" b="1" dirty="0">
              <a:latin typeface="+mn-lt"/>
              <a:cs typeface="+mn-cs"/>
            </a:endParaRPr>
          </a:p>
        </p:txBody>
      </p:sp>
      <p:sp>
        <p:nvSpPr>
          <p:cNvPr id="7172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0" y="7916"/>
            <a:ext cx="9144000" cy="105888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fr-SN" noProof="0" dirty="0" smtClean="0">
                <a:solidFill>
                  <a:schemeClr val="tx1"/>
                </a:solidFill>
              </a:rPr>
              <a:t>Mortalité des enfants par longueur de l’intervalle entre naissances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26719" y="116912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FR" sz="1800" i="1" dirty="0">
                <a:latin typeface="+mn-lt"/>
                <a:cs typeface="+mn-cs"/>
              </a:rPr>
              <a:t>Décès pour 1 000 naissances vivantes pour la période des 10 années ayant précédé l’enquête</a:t>
            </a:r>
            <a:endParaRPr lang="en-US" sz="1800" i="1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299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87425"/>
          </a:xfrm>
        </p:spPr>
        <p:txBody>
          <a:bodyPr>
            <a:normAutofit/>
          </a:bodyPr>
          <a:lstStyle/>
          <a:p>
            <a:r>
              <a:rPr lang="fr-SN" sz="4000" noProof="0" dirty="0" smtClean="0"/>
              <a:t>Principaux résultats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147638" y="1225550"/>
            <a:ext cx="8816975" cy="5356225"/>
          </a:xfrm>
        </p:spPr>
        <p:txBody>
          <a:bodyPr>
            <a:normAutofit lnSpcReduction="10000"/>
          </a:bodyPr>
          <a:lstStyle/>
          <a:p>
            <a:pPr>
              <a:buClr>
                <a:schemeClr val="tx1"/>
              </a:buClr>
              <a:buSzPct val="90000"/>
              <a:buFontTx/>
              <a:buChar char="•"/>
            </a:pPr>
            <a:r>
              <a:rPr lang="fr-SN" sz="2800" b="1" dirty="0" smtClean="0">
                <a:solidFill>
                  <a:schemeClr val="accent2"/>
                </a:solidFill>
              </a:rPr>
              <a:t>48 </a:t>
            </a:r>
            <a:r>
              <a:rPr lang="fr-SN" sz="2800" b="1" noProof="0" dirty="0" smtClean="0">
                <a:solidFill>
                  <a:schemeClr val="accent2"/>
                </a:solidFill>
              </a:rPr>
              <a:t>%</a:t>
            </a:r>
            <a:r>
              <a:rPr lang="fr-SN" sz="2800" noProof="0" dirty="0" smtClean="0">
                <a:solidFill>
                  <a:schemeClr val="tx2"/>
                </a:solidFill>
              </a:rPr>
              <a:t> </a:t>
            </a:r>
            <a:r>
              <a:rPr lang="fr-SN" sz="2800" noProof="0" dirty="0" smtClean="0"/>
              <a:t>des enfants de 12-23 mois ont été complètement </a:t>
            </a:r>
            <a:r>
              <a:rPr lang="fr-SN" sz="2800" b="1" i="1" dirty="0" smtClean="0">
                <a:solidFill>
                  <a:schemeClr val="accent2"/>
                </a:solidFill>
              </a:rPr>
              <a:t>vaccinés</a:t>
            </a:r>
            <a:r>
              <a:rPr lang="fr-SN" sz="2800" noProof="0" dirty="0" smtClean="0"/>
              <a:t>.  </a:t>
            </a:r>
          </a:p>
          <a:p>
            <a:pPr>
              <a:buClr>
                <a:schemeClr val="tx1"/>
              </a:buClr>
              <a:buSzPct val="90000"/>
              <a:buFontTx/>
              <a:buChar char="•"/>
            </a:pPr>
            <a:r>
              <a:rPr lang="fr-SN" sz="2800" noProof="0" dirty="0" smtClean="0"/>
              <a:t>Dans les deux semaines ayant précédé l’enquête, </a:t>
            </a:r>
            <a:r>
              <a:rPr lang="fr-SN" sz="2800" b="1" noProof="0" dirty="0" smtClean="0">
                <a:solidFill>
                  <a:schemeClr val="accent2"/>
                </a:solidFill>
              </a:rPr>
              <a:t>1 %</a:t>
            </a:r>
            <a:r>
              <a:rPr lang="fr-SN" sz="2800" b="1" noProof="0" dirty="0" smtClean="0">
                <a:solidFill>
                  <a:schemeClr val="tx2"/>
                </a:solidFill>
              </a:rPr>
              <a:t> </a:t>
            </a:r>
            <a:r>
              <a:rPr lang="fr-SN" sz="2800" noProof="0" dirty="0" smtClean="0"/>
              <a:t>des enfants ont eu des symptômes d’</a:t>
            </a:r>
            <a:r>
              <a:rPr lang="fr-SN" sz="2800" b="1" i="1" noProof="0" dirty="0" smtClean="0">
                <a:solidFill>
                  <a:schemeClr val="accent2"/>
                </a:solidFill>
              </a:rPr>
              <a:t>IRA</a:t>
            </a:r>
            <a:r>
              <a:rPr lang="fr-SN" sz="2800" noProof="0" dirty="0" smtClean="0"/>
              <a:t> ; un traitement a été recherché pour </a:t>
            </a:r>
            <a:r>
              <a:rPr lang="fr-SN" sz="2800" b="1" noProof="0" dirty="0" smtClean="0">
                <a:solidFill>
                  <a:schemeClr val="accent2"/>
                </a:solidFill>
              </a:rPr>
              <a:t>31 %</a:t>
            </a:r>
            <a:r>
              <a:rPr lang="fr-SN" sz="2800" noProof="0" dirty="0" smtClean="0"/>
              <a:t> des enfants malades. </a:t>
            </a:r>
          </a:p>
          <a:p>
            <a:pPr>
              <a:buClr>
                <a:schemeClr val="tx1"/>
              </a:buClr>
              <a:buSzPct val="90000"/>
              <a:buFontTx/>
              <a:buChar char="•"/>
            </a:pPr>
            <a:r>
              <a:rPr lang="fr-SN" sz="2800" noProof="0" dirty="0" smtClean="0"/>
              <a:t>Dans les deux semaines ayant précédé l’enquête, </a:t>
            </a:r>
            <a:r>
              <a:rPr lang="fr-SN" sz="2800" b="1" noProof="0" dirty="0" smtClean="0">
                <a:solidFill>
                  <a:schemeClr val="accent2"/>
                </a:solidFill>
              </a:rPr>
              <a:t>6 %</a:t>
            </a:r>
            <a:r>
              <a:rPr lang="fr-SN" sz="2800" b="1" noProof="0" dirty="0" smtClean="0">
                <a:solidFill>
                  <a:schemeClr val="tx2"/>
                </a:solidFill>
              </a:rPr>
              <a:t> </a:t>
            </a:r>
            <a:r>
              <a:rPr lang="fr-SN" sz="2800" noProof="0" dirty="0" smtClean="0"/>
              <a:t>des enfants ont eu la </a:t>
            </a:r>
            <a:r>
              <a:rPr lang="fr-SN" sz="2800" b="1" i="1" noProof="0" dirty="0" smtClean="0">
                <a:solidFill>
                  <a:schemeClr val="accent2"/>
                </a:solidFill>
              </a:rPr>
              <a:t>diarrhée</a:t>
            </a:r>
            <a:r>
              <a:rPr lang="fr-SN" sz="2800" noProof="0" dirty="0" smtClean="0"/>
              <a:t>. </a:t>
            </a:r>
            <a:r>
              <a:rPr lang="fr-SN" sz="2800" b="1" noProof="0" dirty="0" smtClean="0">
                <a:solidFill>
                  <a:schemeClr val="accent2"/>
                </a:solidFill>
              </a:rPr>
              <a:t>61 %</a:t>
            </a:r>
            <a:r>
              <a:rPr lang="fr-SN" sz="2800" noProof="0" dirty="0" smtClean="0"/>
              <a:t> des enfants ont été traités avec une TRO et/ou</a:t>
            </a:r>
            <a:r>
              <a:rPr lang="fr-SN" sz="2800" noProof="0" dirty="0" smtClean="0">
                <a:solidFill>
                  <a:schemeClr val="bg1"/>
                </a:solidFill>
              </a:rPr>
              <a:t> </a:t>
            </a:r>
            <a:r>
              <a:rPr lang="fr-SN" sz="2800" noProof="0" dirty="0" smtClean="0"/>
              <a:t>ont reçu davantage de liquides. </a:t>
            </a:r>
            <a:r>
              <a:rPr lang="fr-SN" sz="2800" b="1" noProof="0" dirty="0" smtClean="0">
                <a:solidFill>
                  <a:schemeClr val="accent2"/>
                </a:solidFill>
              </a:rPr>
              <a:t>19 %</a:t>
            </a:r>
            <a:r>
              <a:rPr lang="fr-SN" sz="2800" b="1" noProof="0" dirty="0" smtClean="0">
                <a:solidFill>
                  <a:schemeClr val="tx2"/>
                </a:solidFill>
              </a:rPr>
              <a:t> </a:t>
            </a:r>
            <a:r>
              <a:rPr lang="fr-SN" sz="2800" noProof="0" dirty="0" smtClean="0"/>
              <a:t>n’ont reçu aucun traitement.</a:t>
            </a:r>
          </a:p>
          <a:p>
            <a:pPr>
              <a:buClr>
                <a:schemeClr val="tx1"/>
              </a:buClr>
              <a:buSzPct val="90000"/>
              <a:buFontTx/>
              <a:buChar char="•"/>
            </a:pPr>
            <a:r>
              <a:rPr lang="fr-SN" sz="2800" dirty="0"/>
              <a:t>Dans les deux semaines ayant précédé l’enquête, </a:t>
            </a:r>
            <a:r>
              <a:rPr lang="fr-SN" sz="2800" b="1" dirty="0" smtClean="0">
                <a:solidFill>
                  <a:schemeClr val="accent2"/>
                </a:solidFill>
              </a:rPr>
              <a:t>9 </a:t>
            </a:r>
            <a:r>
              <a:rPr lang="fr-SN" sz="2800" b="1" dirty="0">
                <a:solidFill>
                  <a:schemeClr val="accent2"/>
                </a:solidFill>
              </a:rPr>
              <a:t>%</a:t>
            </a:r>
            <a:r>
              <a:rPr lang="fr-SN" sz="2800" b="1" dirty="0">
                <a:solidFill>
                  <a:schemeClr val="tx2"/>
                </a:solidFill>
              </a:rPr>
              <a:t> </a:t>
            </a:r>
            <a:r>
              <a:rPr lang="fr-SN" sz="2800" dirty="0"/>
              <a:t>des enfants ont eu de la </a:t>
            </a:r>
            <a:r>
              <a:rPr lang="fr-SN" sz="2800" b="1" i="1" dirty="0">
                <a:solidFill>
                  <a:schemeClr val="accent2"/>
                </a:solidFill>
              </a:rPr>
              <a:t>fièvre </a:t>
            </a:r>
            <a:r>
              <a:rPr lang="fr-SN" sz="2800" dirty="0"/>
              <a:t>; un traitement a été recherché pour </a:t>
            </a:r>
            <a:r>
              <a:rPr lang="fr-SN" sz="2800" b="1" dirty="0" smtClean="0">
                <a:solidFill>
                  <a:schemeClr val="accent2"/>
                </a:solidFill>
              </a:rPr>
              <a:t>39 </a:t>
            </a:r>
            <a:r>
              <a:rPr lang="fr-SN" sz="2800" b="1" dirty="0">
                <a:solidFill>
                  <a:schemeClr val="accent2"/>
                </a:solidFill>
              </a:rPr>
              <a:t>%</a:t>
            </a:r>
            <a:r>
              <a:rPr lang="fr-SN" sz="2800" dirty="0"/>
              <a:t> des enfants malades.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Custom 2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166827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lank Presentation">
  <a:themeElements>
    <a:clrScheme name="Custom 2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166827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Blank Presentation">
  <a:themeElements>
    <a:clrScheme name="Benin draft">
      <a:dk1>
        <a:srgbClr val="000000"/>
      </a:dk1>
      <a:lt1>
        <a:srgbClr val="FFFFFF"/>
      </a:lt1>
      <a:dk2>
        <a:srgbClr val="C22726"/>
      </a:dk2>
      <a:lt2>
        <a:srgbClr val="E8CD2C"/>
      </a:lt2>
      <a:accent1>
        <a:srgbClr val="00B050"/>
      </a:accent1>
      <a:accent2>
        <a:srgbClr val="7F7F7F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Designs\NOTEBOOK.POT</Template>
  <TotalTime>2746</TotalTime>
  <Words>1035</Words>
  <Application>Microsoft Office PowerPoint</Application>
  <PresentationFormat>On-screen Show (4:3)</PresentationFormat>
  <Paragraphs>180</Paragraphs>
  <Slides>30</Slides>
  <Notes>8</Notes>
  <HiddenSlides>0</HiddenSlides>
  <MMClips>0</MMClips>
  <ScaleCrop>false</ScaleCrop>
  <HeadingPairs>
    <vt:vector size="6" baseType="variant"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Custom Design</vt:lpstr>
      <vt:lpstr>Blank Presentation</vt:lpstr>
      <vt:lpstr>1_Blank Presentation</vt:lpstr>
      <vt:lpstr>Worksheet</vt:lpstr>
      <vt:lpstr>PowerPoint Presentation</vt:lpstr>
      <vt:lpstr>PowerPoint Presentation</vt:lpstr>
      <vt:lpstr>Enfants complètement vaccinés</vt:lpstr>
      <vt:lpstr>PowerPoint Presentation</vt:lpstr>
      <vt:lpstr>Tendance de la couverture vaccinale</vt:lpstr>
      <vt:lpstr>Couverture vaccinale dans la sous-région</vt:lpstr>
      <vt:lpstr>PowerPoint Presentation</vt:lpstr>
      <vt:lpstr>Couverture vaccinale par niveau d’instruction de la mère</vt:lpstr>
      <vt:lpstr>Couverture vaccinale par quintile de bien-être économique</vt:lpstr>
      <vt:lpstr>PowerPoint Presentation</vt:lpstr>
      <vt:lpstr>Infections Respiratoires Aiguës (IRA)</vt:lpstr>
      <vt:lpstr>Diarrhée selon l’âge des enfants</vt:lpstr>
      <vt:lpstr>Traitement de la diarrhée</vt:lpstr>
      <vt:lpstr>Traitement de la diarrhée</vt:lpstr>
      <vt:lpstr>Pratiques alimentaires pendant la diarrhée</vt:lpstr>
      <vt:lpstr>Fièvre</vt:lpstr>
      <vt:lpstr>PowerPoint Presentation</vt:lpstr>
      <vt:lpstr>Méthodologie</vt:lpstr>
      <vt:lpstr>Mortalité avant l’âge de 5 ans</vt:lpstr>
      <vt:lpstr>Tendances de la mortalité infantile</vt:lpstr>
      <vt:lpstr>Tendances de la mortalité juvénile</vt:lpstr>
      <vt:lpstr>Tendances de la mortalité infanto-juvénile</vt:lpstr>
      <vt:lpstr>PowerPoint Presentation</vt:lpstr>
      <vt:lpstr>PowerPoint Presentation</vt:lpstr>
      <vt:lpstr>PowerPoint Presentation</vt:lpstr>
      <vt:lpstr>PowerPoint Presentation</vt:lpstr>
      <vt:lpstr>Mortalité des enfants par  rang de naissance</vt:lpstr>
      <vt:lpstr>Mortalité des enfants par âge de la mère à la naissance</vt:lpstr>
      <vt:lpstr>Mortalité des enfants par longueur de l’intervalle entre naissances</vt:lpstr>
      <vt:lpstr>Principaux résultats</vt:lpstr>
    </vt:vector>
  </TitlesOfParts>
  <Company>Macro International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Noah M. Bartlett</dc:creator>
  <cp:lastModifiedBy>Sarah Balian</cp:lastModifiedBy>
  <cp:revision>263</cp:revision>
  <dcterms:created xsi:type="dcterms:W3CDTF">2001-09-26T13:26:40Z</dcterms:created>
  <dcterms:modified xsi:type="dcterms:W3CDTF">2013-11-06T15:16:35Z</dcterms:modified>
</cp:coreProperties>
</file>