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theme/themeOverride1.xml" ContentType="application/vnd.openxmlformats-officedocument.themeOverr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2.xml" ContentType="application/vnd.openxmlformats-officedocument.drawingml.chart+xml"/>
  <Override PartName="/ppt/theme/themeOverride2.xml" ContentType="application/vnd.openxmlformats-officedocument.themeOverride+xml"/>
  <Override PartName="/ppt/drawings/drawing1.xml" ContentType="application/vnd.openxmlformats-officedocument.drawingml.chartshapes+xml"/>
  <Override PartName="/ppt/charts/chart3.xml" ContentType="application/vnd.openxmlformats-officedocument.drawingml.chart+xml"/>
  <Override PartName="/ppt/theme/themeOverride3.xml" ContentType="application/vnd.openxmlformats-officedocument.themeOverride+xml"/>
  <Override PartName="/ppt/charts/chart4.xml" ContentType="application/vnd.openxmlformats-officedocument.drawingml.chart+xml"/>
  <Override PartName="/ppt/theme/themeOverride4.xml" ContentType="application/vnd.openxmlformats-officedocument.themeOverride+xml"/>
  <Override PartName="/ppt/charts/chart5.xml" ContentType="application/vnd.openxmlformats-officedocument.drawingml.chart+xml"/>
  <Override PartName="/ppt/theme/themeOverride5.xml" ContentType="application/vnd.openxmlformats-officedocument.themeOverride+xml"/>
  <Override PartName="/ppt/charts/chart6.xml" ContentType="application/vnd.openxmlformats-officedocument.drawingml.chart+xml"/>
  <Override PartName="/ppt/theme/themeOverride6.xml" ContentType="application/vnd.openxmlformats-officedocument.themeOverride+xml"/>
  <Override PartName="/ppt/charts/chart7.xml" ContentType="application/vnd.openxmlformats-officedocument.drawingml.chart+xml"/>
  <Override PartName="/ppt/theme/themeOverride7.xml" ContentType="application/vnd.openxmlformats-officedocument.themeOverride+xml"/>
  <Override PartName="/ppt/charts/chart8.xml" ContentType="application/vnd.openxmlformats-officedocument.drawingml.chart+xml"/>
  <Override PartName="/ppt/theme/themeOverride8.xml" ContentType="application/vnd.openxmlformats-officedocument.themeOverride+xml"/>
  <Override PartName="/ppt/charts/chart9.xml" ContentType="application/vnd.openxmlformats-officedocument.drawingml.chart+xml"/>
  <Override PartName="/ppt/theme/themeOverride9.xml" ContentType="application/vnd.openxmlformats-officedocument.themeOverride+xml"/>
  <Override PartName="/ppt/charts/chart10.xml" ContentType="application/vnd.openxmlformats-officedocument.drawingml.chart+xml"/>
  <Override PartName="/ppt/theme/themeOverride10.xml" ContentType="application/vnd.openxmlformats-officedocument.themeOverride+xml"/>
  <Override PartName="/ppt/drawings/drawing2.xml" ContentType="application/vnd.openxmlformats-officedocument.drawingml.chartshapes+xml"/>
  <Override PartName="/ppt/charts/chart11.xml" ContentType="application/vnd.openxmlformats-officedocument.drawingml.chart+xml"/>
  <Override PartName="/ppt/theme/themeOverride11.xml" ContentType="application/vnd.openxmlformats-officedocument.themeOverr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rts/chart12.xml" ContentType="application/vnd.openxmlformats-officedocument.drawingml.chart+xml"/>
  <Override PartName="/ppt/theme/themeOverride12.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65" r:id="rId5"/>
    <p:sldId id="259" r:id="rId6"/>
    <p:sldId id="270" r:id="rId7"/>
    <p:sldId id="271" r:id="rId8"/>
    <p:sldId id="260" r:id="rId9"/>
    <p:sldId id="261" r:id="rId10"/>
    <p:sldId id="262" r:id="rId11"/>
    <p:sldId id="263" r:id="rId12"/>
    <p:sldId id="272" r:id="rId13"/>
    <p:sldId id="266" r:id="rId14"/>
    <p:sldId id="267" r:id="rId15"/>
    <p:sldId id="268" r:id="rId16"/>
    <p:sldId id="273" r:id="rId17"/>
    <p:sldId id="269" r:id="rId18"/>
    <p:sldId id="274" r:id="rId1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7450"/>
    <a:srgbClr val="5B9BD5"/>
    <a:srgbClr val="3381C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303" autoAdjust="0"/>
    <p:restoredTop sz="94660"/>
  </p:normalViewPr>
  <p:slideViewPr>
    <p:cSldViewPr snapToGrid="0">
      <p:cViewPr>
        <p:scale>
          <a:sx n="100" d="100"/>
          <a:sy n="100" d="100"/>
        </p:scale>
        <p:origin x="-402" y="-462"/>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rts/_rels/chart1.xml.rels><?xml version="1.0" encoding="UTF-8" standalone="yes"?>
<Relationships xmlns="http://schemas.openxmlformats.org/package/2006/relationships"><Relationship Id="rId2" Type="http://schemas.openxmlformats.org/officeDocument/2006/relationships/package" Target="../embeddings/Feuille_de_calcul_Microsoft_Excel1.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3" Type="http://schemas.openxmlformats.org/officeDocument/2006/relationships/chartUserShapes" Target="../drawings/drawing1.xml"/><Relationship Id="rId2" Type="http://schemas.openxmlformats.org/officeDocument/2006/relationships/package" Target="../embeddings/Feuille_de_calcul_Microsoft_Excel2.xlsx"/><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package" Target="../embeddings/Feuille_de_calcul_Microsoft_Excel3.xlsx"/><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2" Type="http://schemas.openxmlformats.org/officeDocument/2006/relationships/package" Target="../embeddings/Feuille_de_calcul_Microsoft_Excel4.xlsx"/><Relationship Id="rId1" Type="http://schemas.openxmlformats.org/officeDocument/2006/relationships/themeOverride" Target="../theme/themeOverride4.xml"/></Relationships>
</file>

<file path=ppt/charts/_rels/chart5.xml.rels><?xml version="1.0" encoding="UTF-8" standalone="yes"?>
<Relationships xmlns="http://schemas.openxmlformats.org/package/2006/relationships"><Relationship Id="rId2" Type="http://schemas.openxmlformats.org/officeDocument/2006/relationships/package" Target="../embeddings/Feuille_de_calcul_Microsoft_Excel5.xlsx"/><Relationship Id="rId1" Type="http://schemas.openxmlformats.org/officeDocument/2006/relationships/themeOverride" Target="../theme/themeOverride5.xml"/></Relationships>
</file>

<file path=ppt/charts/_rels/chart6.xml.rels><?xml version="1.0" encoding="UTF-8" standalone="yes"?>
<Relationships xmlns="http://schemas.openxmlformats.org/package/2006/relationships"><Relationship Id="rId2" Type="http://schemas.openxmlformats.org/officeDocument/2006/relationships/package" Target="../embeddings/Feuille_de_calcul_Microsoft_Excel6.xlsx"/><Relationship Id="rId1" Type="http://schemas.openxmlformats.org/officeDocument/2006/relationships/themeOverride" Target="../theme/themeOverride6.xml"/></Relationships>
</file>

<file path=ppt/charts/_rels/chart7.xml.rels><?xml version="1.0" encoding="UTF-8" standalone="yes"?>
<Relationships xmlns="http://schemas.openxmlformats.org/package/2006/relationships"><Relationship Id="rId2" Type="http://schemas.openxmlformats.org/officeDocument/2006/relationships/package" Target="../embeddings/Feuille_de_calcul_Microsoft_Excel7.xlsx"/><Relationship Id="rId1" Type="http://schemas.openxmlformats.org/officeDocument/2006/relationships/themeOverride" Target="../theme/themeOverride7.xml"/></Relationships>
</file>

<file path=ppt/charts/_rels/chart8.xml.rels><?xml version="1.0" encoding="UTF-8" standalone="yes"?>
<Relationships xmlns="http://schemas.openxmlformats.org/package/2006/relationships"><Relationship Id="rId2" Type="http://schemas.openxmlformats.org/officeDocument/2006/relationships/package" Target="../embeddings/Feuille_de_calcul_Microsoft_Excel8.xlsx"/><Relationship Id="rId1" Type="http://schemas.openxmlformats.org/officeDocument/2006/relationships/themeOverride" Target="../theme/themeOverride8.xml"/></Relationships>
</file>

<file path=ppt/charts/_rels/chart9.xml.rels><?xml version="1.0" encoding="UTF-8" standalone="yes"?>
<Relationships xmlns="http://schemas.openxmlformats.org/package/2006/relationships"><Relationship Id="rId2" Type="http://schemas.openxmlformats.org/officeDocument/2006/relationships/package" Target="../embeddings/Feuille_de_calcul_Microsoft_Excel9.xlsx"/><Relationship Id="rId1" Type="http://schemas.openxmlformats.org/officeDocument/2006/relationships/themeOverride" Target="../theme/themeOverride9.xml"/></Relationships>
</file>

<file path=ppt/charts/_rels/chart10.xml.rels><?xml version="1.0" encoding="UTF-8" standalone="yes"?>
<Relationships xmlns="http://schemas.openxmlformats.org/package/2006/relationships"><Relationship Id="rId3" Type="http://schemas.openxmlformats.org/officeDocument/2006/relationships/chartUserShapes" Target="../drawings/drawing2.xml"/><Relationship Id="rId2" Type="http://schemas.openxmlformats.org/officeDocument/2006/relationships/package" Target="../embeddings/Feuille_de_calcul_Microsoft_Excel10.xlsx"/><Relationship Id="rId1" Type="http://schemas.openxmlformats.org/officeDocument/2006/relationships/themeOverride" Target="../theme/themeOverride10.xml"/></Relationships>
</file>

<file path=ppt/charts/_rels/chart11.xml.rels><?xml version="1.0" encoding="UTF-8" standalone="yes"?>
<Relationships xmlns="http://schemas.openxmlformats.org/package/2006/relationships"><Relationship Id="rId2" Type="http://schemas.openxmlformats.org/officeDocument/2006/relationships/oleObject" Target="../embeddings/oleObject1.bin"/><Relationship Id="rId1" Type="http://schemas.openxmlformats.org/officeDocument/2006/relationships/themeOverride" Target="../theme/themeOverride11.xml"/></Relationships>
</file>

<file path=ppt/charts/_rels/chart12.xml.rels><?xml version="1.0" encoding="UTF-8" standalone="yes"?>
<Relationships xmlns="http://schemas.openxmlformats.org/package/2006/relationships"><Relationship Id="rId2" Type="http://schemas.openxmlformats.org/officeDocument/2006/relationships/package" Target="../embeddings/Feuille_de_calcul_Microsoft_Excel11.xlsx"/><Relationship Id="rId1" Type="http://schemas.openxmlformats.org/officeDocument/2006/relationships/themeOverride" Target="../theme/themeOverride1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bar"/>
        <c:grouping val="stacked"/>
        <c:varyColors val="0"/>
        <c:ser>
          <c:idx val="0"/>
          <c:order val="0"/>
          <c:tx>
            <c:strRef>
              <c:f>'Graphique 1'!$F$6</c:f>
              <c:strCache>
                <c:ptCount val="1"/>
                <c:pt idx="0">
                  <c:v>Pas vraiment</c:v>
                </c:pt>
              </c:strCache>
            </c:strRef>
          </c:tx>
          <c:spPr>
            <a:pattFill prst="pct70">
              <a:fgClr>
                <a:schemeClr val="bg2">
                  <a:lumMod val="75000"/>
                </a:schemeClr>
              </a:fgClr>
              <a:bgClr>
                <a:schemeClr val="bg1">
                  <a:lumMod val="75000"/>
                </a:schemeClr>
              </a:bgClr>
            </a:pattFill>
            <a:ln>
              <a:solidFill>
                <a:schemeClr val="accent1"/>
              </a:solidFill>
            </a:ln>
          </c:spPr>
          <c:invertIfNegative val="0"/>
          <c:dLbls>
            <c:spPr>
              <a:noFill/>
              <a:ln>
                <a:noFill/>
              </a:ln>
              <a:effectLst/>
            </c:spPr>
            <c:dLblPos val="in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'Graphique 1'!$A$7:$A$11</c:f>
              <c:strCache>
                <c:ptCount val="5"/>
                <c:pt idx="0">
                  <c:v>Cotonou</c:v>
                </c:pt>
                <c:pt idx="1">
                  <c:v>Autres urbains</c:v>
                </c:pt>
                <c:pt idx="2">
                  <c:v>   Ensemble urbain</c:v>
                </c:pt>
                <c:pt idx="3">
                  <c:v>Rural</c:v>
                </c:pt>
                <c:pt idx="4">
                  <c:v>Bénin</c:v>
                </c:pt>
              </c:strCache>
            </c:strRef>
          </c:cat>
          <c:val>
            <c:numRef>
              <c:f>'Graphique 1'!$F$7:$F$11</c:f>
              <c:numCache>
                <c:formatCode>0;[Red]0</c:formatCode>
                <c:ptCount val="5"/>
                <c:pt idx="0">
                  <c:v>-39.764370773609429</c:v>
                </c:pt>
                <c:pt idx="1">
                  <c:v>-30.115510619929509</c:v>
                </c:pt>
                <c:pt idx="2">
                  <c:v>-31.85491481582768</c:v>
                </c:pt>
                <c:pt idx="3">
                  <c:v>-28.77474420783162</c:v>
                </c:pt>
                <c:pt idx="4">
                  <c:v>-30.221974781245127</c:v>
                </c:pt>
              </c:numCache>
            </c:numRef>
          </c:val>
          <c:extLst xmlns:c16r2="http://schemas.microsoft.com/office/drawing/2015/06/chart">
            <c:ext xmlns:c16="http://schemas.microsoft.com/office/drawing/2014/chart" uri="{C3380CC4-5D6E-409C-BE32-E72D297353CC}">
              <c16:uniqueId val="{00000000-D74D-4892-84C6-95C1B8B8E266}"/>
            </c:ext>
          </c:extLst>
        </c:ser>
        <c:ser>
          <c:idx val="1"/>
          <c:order val="1"/>
          <c:tx>
            <c:strRef>
              <c:f>'Graphique 1'!$G$6</c:f>
              <c:strCache>
                <c:ptCount val="1"/>
                <c:pt idx="0">
                  <c:v>Pas du tout</c:v>
                </c:pt>
              </c:strCache>
            </c:strRef>
          </c:tx>
          <c:spPr>
            <a:pattFill prst="pct70">
              <a:fgClr>
                <a:schemeClr val="bg1">
                  <a:lumMod val="95000"/>
                </a:schemeClr>
              </a:fgClr>
              <a:bgClr>
                <a:schemeClr val="bg2">
                  <a:lumMod val="50000"/>
                </a:schemeClr>
              </a:bgClr>
            </a:pattFill>
            <a:ln>
              <a:solidFill>
                <a:schemeClr val="accent1"/>
              </a:solidFill>
            </a:ln>
          </c:spPr>
          <c:invertIfNegative val="0"/>
          <c:dLbls>
            <c:dLbl>
              <c:idx val="4"/>
              <c:layout>
                <c:manualLayout>
                  <c:x val="-2.3108025835864602E-3"/>
                  <c:y val="3.3014741081893067E-7"/>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D74D-4892-84C6-95C1B8B8E266}"/>
                </c:ext>
                <c:ext xmlns:c15="http://schemas.microsoft.com/office/drawing/2012/chart" uri="{CE6537A1-D6FC-4f65-9D91-7224C49458BB}"/>
              </c:extLst>
            </c:dLbl>
            <c:spPr>
              <a:noFill/>
              <a:ln>
                <a:noFill/>
              </a:ln>
              <a:effectLst/>
            </c:sp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'Graphique 1'!$A$7:$A$11</c:f>
              <c:strCache>
                <c:ptCount val="5"/>
                <c:pt idx="0">
                  <c:v>Cotonou</c:v>
                </c:pt>
                <c:pt idx="1">
                  <c:v>Autres urbains</c:v>
                </c:pt>
                <c:pt idx="2">
                  <c:v>   Ensemble urbain</c:v>
                </c:pt>
                <c:pt idx="3">
                  <c:v>Rural</c:v>
                </c:pt>
                <c:pt idx="4">
                  <c:v>Bénin</c:v>
                </c:pt>
              </c:strCache>
            </c:strRef>
          </c:cat>
          <c:val>
            <c:numRef>
              <c:f>'Graphique 1'!$G$7:$G$11</c:f>
              <c:numCache>
                <c:formatCode>0;[Red]0</c:formatCode>
                <c:ptCount val="5"/>
                <c:pt idx="0">
                  <c:v>-3.5672871244258504</c:v>
                </c:pt>
                <c:pt idx="1">
                  <c:v>-4.9622564799410291</c:v>
                </c:pt>
                <c:pt idx="2">
                  <c:v>-4.7107847504842395</c:v>
                </c:pt>
                <c:pt idx="3">
                  <c:v>-5.4998375863794182</c:v>
                </c:pt>
                <c:pt idx="4">
                  <c:v>-5.1290979315107412</c:v>
                </c:pt>
              </c:numCache>
            </c:numRef>
          </c:val>
          <c:extLst xmlns:c16r2="http://schemas.microsoft.com/office/drawing/2015/06/chart">
            <c:ext xmlns:c16="http://schemas.microsoft.com/office/drawing/2014/chart" uri="{C3380CC4-5D6E-409C-BE32-E72D297353CC}">
              <c16:uniqueId val="{00000002-D74D-4892-84C6-95C1B8B8E266}"/>
            </c:ext>
          </c:extLst>
        </c:ser>
        <c:ser>
          <c:idx val="3"/>
          <c:order val="2"/>
          <c:tx>
            <c:strRef>
              <c:f>'Graphique 1'!$H$6</c:f>
              <c:strCache>
                <c:ptCount val="1"/>
                <c:pt idx="0">
                  <c:v>Plutôt</c:v>
                </c:pt>
              </c:strCache>
            </c:strRef>
          </c:tx>
          <c:spPr>
            <a:pattFill prst="pct20">
              <a:fgClr>
                <a:schemeClr val="bg1">
                  <a:lumMod val="85000"/>
                </a:schemeClr>
              </a:fgClr>
              <a:bgClr>
                <a:schemeClr val="bg1"/>
              </a:bgClr>
            </a:pattFill>
            <a:ln>
              <a:solidFill>
                <a:schemeClr val="accent1"/>
              </a:solidFill>
            </a:ln>
          </c:spPr>
          <c:invertIfNegative val="0"/>
          <c:dLbls>
            <c:spPr>
              <a:noFill/>
              <a:ln>
                <a:noFill/>
              </a:ln>
              <a:effectLst/>
            </c:sp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'Graphique 1'!$A$7:$A$11</c:f>
              <c:strCache>
                <c:ptCount val="5"/>
                <c:pt idx="0">
                  <c:v>Cotonou</c:v>
                </c:pt>
                <c:pt idx="1">
                  <c:v>Autres urbains</c:v>
                </c:pt>
                <c:pt idx="2">
                  <c:v>   Ensemble urbain</c:v>
                </c:pt>
                <c:pt idx="3">
                  <c:v>Rural</c:v>
                </c:pt>
                <c:pt idx="4">
                  <c:v>Bénin</c:v>
                </c:pt>
              </c:strCache>
            </c:strRef>
          </c:cat>
          <c:val>
            <c:numRef>
              <c:f>'Graphique 1'!$H$7:$H$11</c:f>
              <c:numCache>
                <c:formatCode>0;[Red]0</c:formatCode>
                <c:ptCount val="5"/>
                <c:pt idx="0">
                  <c:v>42.998202857747636</c:v>
                </c:pt>
                <c:pt idx="1">
                  <c:v>42.305930346632749</c:v>
                </c:pt>
                <c:pt idx="2">
                  <c:v>42.430726611824682</c:v>
                </c:pt>
                <c:pt idx="3">
                  <c:v>43.830371112075412</c:v>
                </c:pt>
                <c:pt idx="4">
                  <c:v>43.172742502994772</c:v>
                </c:pt>
              </c:numCache>
            </c:numRef>
          </c:val>
          <c:extLst xmlns:c16r2="http://schemas.microsoft.com/office/drawing/2015/06/chart">
            <c:ext xmlns:c16="http://schemas.microsoft.com/office/drawing/2014/chart" uri="{C3380CC4-5D6E-409C-BE32-E72D297353CC}">
              <c16:uniqueId val="{00000003-D74D-4892-84C6-95C1B8B8E266}"/>
            </c:ext>
          </c:extLst>
        </c:ser>
        <c:ser>
          <c:idx val="2"/>
          <c:order val="3"/>
          <c:tx>
            <c:strRef>
              <c:f>'Graphique 1'!$I$6</c:f>
              <c:strCache>
                <c:ptCount val="1"/>
                <c:pt idx="0">
                  <c:v>Beaucoup</c:v>
                </c:pt>
              </c:strCache>
            </c:strRef>
          </c:tx>
          <c:spPr>
            <a:pattFill prst="dkDnDiag">
              <a:fgClr>
                <a:schemeClr val="accent3">
                  <a:lumMod val="75000"/>
                </a:schemeClr>
              </a:fgClr>
              <a:bgClr>
                <a:schemeClr val="bg1"/>
              </a:bgClr>
            </a:pattFill>
            <a:ln>
              <a:solidFill>
                <a:schemeClr val="accent1"/>
              </a:solidFill>
            </a:ln>
          </c:spPr>
          <c:invertIfNegative val="0"/>
          <c:dLbls>
            <c:spPr>
              <a:noFill/>
              <a:ln>
                <a:noFill/>
              </a:ln>
              <a:effectLst/>
            </c:sp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'Graphique 1'!$A$7:$A$11</c:f>
              <c:strCache>
                <c:ptCount val="5"/>
                <c:pt idx="0">
                  <c:v>Cotonou</c:v>
                </c:pt>
                <c:pt idx="1">
                  <c:v>Autres urbains</c:v>
                </c:pt>
                <c:pt idx="2">
                  <c:v>   Ensemble urbain</c:v>
                </c:pt>
                <c:pt idx="3">
                  <c:v>Rural</c:v>
                </c:pt>
                <c:pt idx="4">
                  <c:v>Bénin</c:v>
                </c:pt>
              </c:strCache>
            </c:strRef>
          </c:cat>
          <c:val>
            <c:numRef>
              <c:f>'Graphique 1'!$I$7:$I$11</c:f>
              <c:numCache>
                <c:formatCode>0;[Red]0</c:formatCode>
                <c:ptCount val="5"/>
                <c:pt idx="0">
                  <c:v>12.670139244217818</c:v>
                </c:pt>
                <c:pt idx="1">
                  <c:v>22.616302553497835</c:v>
                </c:pt>
                <c:pt idx="2">
                  <c:v>21.00357382186435</c:v>
                </c:pt>
                <c:pt idx="3">
                  <c:v>21.895047093711106</c:v>
                </c:pt>
                <c:pt idx="4">
                  <c:v>22.476184784251672</c:v>
                </c:pt>
              </c:numCache>
            </c:numRef>
          </c:val>
          <c:extLst xmlns:c16r2="http://schemas.microsoft.com/office/drawing/2015/06/chart">
            <c:ext xmlns:c16="http://schemas.microsoft.com/office/drawing/2014/chart" uri="{C3380CC4-5D6E-409C-BE32-E72D297353CC}">
              <c16:uniqueId val="{00000004-D74D-4892-84C6-95C1B8B8E266}"/>
            </c:ext>
          </c:extLst>
        </c:ser>
        <c:dLbls>
          <c:showLegendKey val="0"/>
          <c:showVal val="0"/>
          <c:showCatName val="0"/>
          <c:showSerName val="0"/>
          <c:showPercent val="0"/>
          <c:showBubbleSize val="0"/>
        </c:dLbls>
        <c:gapWidth val="150"/>
        <c:overlap val="100"/>
        <c:axId val="141273344"/>
        <c:axId val="141291520"/>
      </c:barChart>
      <c:catAx>
        <c:axId val="141273344"/>
        <c:scaling>
          <c:orientation val="minMax"/>
        </c:scaling>
        <c:delete val="0"/>
        <c:axPos val="l"/>
        <c:numFmt formatCode="General" sourceLinked="0"/>
        <c:majorTickMark val="out"/>
        <c:minorTickMark val="none"/>
        <c:tickLblPos val="low"/>
        <c:spPr>
          <a:ln w="41275">
            <a:solidFill>
              <a:schemeClr val="tx1"/>
            </a:solidFill>
          </a:ln>
        </c:spPr>
        <c:txPr>
          <a:bodyPr/>
          <a:lstStyle/>
          <a:p>
            <a:pPr>
              <a:defRPr sz="800">
                <a:latin typeface="Arial Black" pitchFamily="34" charset="0"/>
              </a:defRPr>
            </a:pPr>
            <a:endParaRPr lang="fr-FR"/>
          </a:p>
        </c:txPr>
        <c:crossAx val="141291520"/>
        <c:crosses val="autoZero"/>
        <c:auto val="1"/>
        <c:lblAlgn val="ctr"/>
        <c:lblOffset val="100"/>
        <c:noMultiLvlLbl val="0"/>
      </c:catAx>
      <c:valAx>
        <c:axId val="141291520"/>
        <c:scaling>
          <c:orientation val="minMax"/>
        </c:scaling>
        <c:delete val="0"/>
        <c:axPos val="b"/>
        <c:majorGridlines/>
        <c:numFmt formatCode="0;[Red]0" sourceLinked="0"/>
        <c:majorTickMark val="out"/>
        <c:minorTickMark val="none"/>
        <c:tickLblPos val="nextTo"/>
        <c:crossAx val="141273344"/>
        <c:crosses val="autoZero"/>
        <c:crossBetween val="between"/>
      </c:valAx>
    </c:plotArea>
    <c:legend>
      <c:legendPos val="b"/>
      <c:layout>
        <c:manualLayout>
          <c:xMode val="edge"/>
          <c:yMode val="edge"/>
          <c:x val="0.21159964672013415"/>
          <c:y val="0.89902342395879764"/>
          <c:w val="0.77039652450851048"/>
          <c:h val="7.5819343336799877E-2"/>
        </c:manualLayout>
      </c:layout>
      <c:overlay val="0"/>
      <c:spPr>
        <a:solidFill>
          <a:sysClr val="window" lastClr="FFFFFF"/>
        </a:solidFill>
        <a:ln w="12700" cap="flat" cmpd="sng" algn="ctr">
          <a:solidFill>
            <a:srgbClr val="70AD47"/>
          </a:solidFill>
          <a:prstDash val="solid"/>
          <a:miter lim="800000"/>
        </a:ln>
        <a:effectLst/>
      </c:spPr>
      <c:txPr>
        <a:bodyPr/>
        <a:lstStyle/>
        <a:p>
          <a:pPr>
            <a:defRPr sz="800">
              <a:solidFill>
                <a:sysClr val="windowText" lastClr="000000"/>
              </a:solidFill>
              <a:latin typeface="Arial Black" pitchFamily="34" charset="0"/>
              <a:ea typeface="+mn-ea"/>
              <a:cs typeface="+mn-cs"/>
            </a:defRPr>
          </a:pPr>
          <a:endParaRPr lang="fr-FR"/>
        </a:p>
      </c:txPr>
    </c:legend>
    <c:plotVisOnly val="1"/>
    <c:dispBlanksAs val="gap"/>
    <c:showDLblsOverMax val="0"/>
  </c:chart>
  <c:spPr>
    <a:solidFill>
      <a:srgbClr val="ED7D31">
        <a:lumMod val="20000"/>
        <a:lumOff val="80000"/>
      </a:srgbClr>
    </a:solidFill>
    <a:ln w="12700" cap="flat" cmpd="sng" algn="ctr">
      <a:solidFill>
        <a:srgbClr val="70AD47"/>
      </a:solidFill>
      <a:prstDash val="solid"/>
      <a:miter lim="800000"/>
    </a:ln>
    <a:effectLst/>
  </c:spPr>
  <c:txPr>
    <a:bodyPr/>
    <a:lstStyle/>
    <a:p>
      <a:pPr>
        <a:defRPr>
          <a:solidFill>
            <a:sysClr val="windowText" lastClr="000000"/>
          </a:solidFill>
          <a:latin typeface="+mn-lt"/>
          <a:ea typeface="+mn-ea"/>
          <a:cs typeface="+mn-cs"/>
        </a:defRPr>
      </a:pPr>
      <a:endParaRPr lang="fr-FR"/>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fr-FR"/>
  <c:roundedCorners val="0"/>
  <mc:AlternateContent xmlns:mc="http://schemas.openxmlformats.org/markup-compatibility/2006">
    <mc:Choice xmlns:c14="http://schemas.microsoft.com/office/drawing/2007/8/2/chart" Requires="c14">
      <c14:style val="107"/>
    </mc:Choice>
    <mc:Fallback>
      <c:style val="7"/>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invertIfNegative val="0"/>
          <c:dPt>
            <c:idx val="0"/>
            <c:invertIfNegative val="0"/>
            <c:bubble3D val="0"/>
            <c:spPr>
              <a:solidFill>
                <a:schemeClr val="accent3">
                  <a:lumMod val="75000"/>
                </a:schemeClr>
              </a:solidFill>
            </c:spPr>
            <c:extLst xmlns:c16r2="http://schemas.microsoft.com/office/drawing/2015/06/chart">
              <c:ext xmlns:c16="http://schemas.microsoft.com/office/drawing/2014/chart" uri="{C3380CC4-5D6E-409C-BE32-E72D297353CC}">
                <c16:uniqueId val="{00000001-BB67-4A5D-931A-D2ECBA12A995}"/>
              </c:ext>
            </c:extLst>
          </c:dPt>
          <c:dPt>
            <c:idx val="2"/>
            <c:invertIfNegative val="0"/>
            <c:bubble3D val="0"/>
            <c:spPr>
              <a:solidFill>
                <a:srgbClr val="FFC000"/>
              </a:solidFill>
            </c:spPr>
            <c:extLst xmlns:c16r2="http://schemas.microsoft.com/office/drawing/2015/06/chart">
              <c:ext xmlns:c16="http://schemas.microsoft.com/office/drawing/2014/chart" uri="{C3380CC4-5D6E-409C-BE32-E72D297353CC}">
                <c16:uniqueId val="{00000003-BB67-4A5D-931A-D2ECBA12A995}"/>
              </c:ext>
            </c:extLst>
          </c:dPt>
          <c:dPt>
            <c:idx val="3"/>
            <c:invertIfNegative val="0"/>
            <c:bubble3D val="0"/>
            <c:spPr>
              <a:ln>
                <a:solidFill>
                  <a:srgbClr val="70AD47">
                    <a:lumMod val="60000"/>
                    <a:lumOff val="40000"/>
                  </a:srgbClr>
                </a:solidFill>
              </a:ln>
            </c:spPr>
          </c:dPt>
          <c:dLbls>
            <c:spPr>
              <a:noFill/>
              <a:ln>
                <a:noFill/>
              </a:ln>
              <a:effectLst/>
            </c:spPr>
            <c:txPr>
              <a:bodyPr/>
              <a:lstStyle/>
              <a:p>
                <a:pPr>
                  <a:defRPr sz="800">
                    <a:latin typeface="Arial Black" pitchFamily="34" charset="0"/>
                  </a:defRPr>
                </a:pPr>
                <a:endParaRPr lang="fr-FR"/>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'Droit homme_fait'!$G$3:$J$3</c:f>
              <c:strCache>
                <c:ptCount val="4"/>
                <c:pt idx="0">
                  <c:v>Droits civils et politiques</c:v>
                </c:pt>
                <c:pt idx="1">
                  <c:v>Participation</c:v>
                </c:pt>
                <c:pt idx="2">
                  <c:v>Absence de discrimination et d'inégalités de sexe</c:v>
                </c:pt>
                <c:pt idx="3">
                  <c:v>Droit de l'homme et participation</c:v>
                </c:pt>
              </c:strCache>
            </c:strRef>
          </c:cat>
          <c:val>
            <c:numRef>
              <c:f>'Droit homme_fait'!$G$4:$J$4</c:f>
              <c:numCache>
                <c:formatCode>General</c:formatCode>
                <c:ptCount val="4"/>
                <c:pt idx="0">
                  <c:v>0.66600000000000004</c:v>
                </c:pt>
                <c:pt idx="1">
                  <c:v>0.63600000000000001</c:v>
                </c:pt>
                <c:pt idx="2">
                  <c:v>0.56399999999999995</c:v>
                </c:pt>
                <c:pt idx="3">
                  <c:v>0.63600000000000001</c:v>
                </c:pt>
              </c:numCache>
            </c:numRef>
          </c:val>
          <c:extLst xmlns:c16r2="http://schemas.microsoft.com/office/drawing/2015/06/chart">
            <c:ext xmlns:c16="http://schemas.microsoft.com/office/drawing/2014/chart" uri="{C3380CC4-5D6E-409C-BE32-E72D297353CC}">
              <c16:uniqueId val="{00000004-BB67-4A5D-931A-D2ECBA12A995}"/>
            </c:ext>
          </c:extLst>
        </c:ser>
        <c:dLbls>
          <c:showLegendKey val="0"/>
          <c:showVal val="0"/>
          <c:showCatName val="0"/>
          <c:showSerName val="0"/>
          <c:showPercent val="0"/>
          <c:showBubbleSize val="0"/>
        </c:dLbls>
        <c:gapWidth val="150"/>
        <c:axId val="144044800"/>
        <c:axId val="144046336"/>
      </c:barChart>
      <c:catAx>
        <c:axId val="144044800"/>
        <c:scaling>
          <c:orientation val="minMax"/>
        </c:scaling>
        <c:delete val="0"/>
        <c:axPos val="b"/>
        <c:numFmt formatCode="General" sourceLinked="0"/>
        <c:majorTickMark val="out"/>
        <c:minorTickMark val="none"/>
        <c:tickLblPos val="nextTo"/>
        <c:spPr>
          <a:ln>
            <a:solidFill>
              <a:srgbClr val="ED7D31"/>
            </a:solidFill>
          </a:ln>
        </c:spPr>
        <c:txPr>
          <a:bodyPr/>
          <a:lstStyle/>
          <a:p>
            <a:pPr>
              <a:defRPr sz="800">
                <a:latin typeface="Arial Black" pitchFamily="34" charset="0"/>
              </a:defRPr>
            </a:pPr>
            <a:endParaRPr lang="fr-FR"/>
          </a:p>
        </c:txPr>
        <c:crossAx val="144046336"/>
        <c:crosses val="autoZero"/>
        <c:auto val="1"/>
        <c:lblAlgn val="ctr"/>
        <c:lblOffset val="100"/>
        <c:noMultiLvlLbl val="0"/>
      </c:catAx>
      <c:valAx>
        <c:axId val="144046336"/>
        <c:scaling>
          <c:orientation val="minMax"/>
          <c:min val="0"/>
        </c:scaling>
        <c:delete val="0"/>
        <c:axPos val="l"/>
        <c:majorGridlines/>
        <c:numFmt formatCode="#,##0.000" sourceLinked="0"/>
        <c:majorTickMark val="out"/>
        <c:minorTickMark val="none"/>
        <c:tickLblPos val="nextTo"/>
        <c:txPr>
          <a:bodyPr/>
          <a:lstStyle/>
          <a:p>
            <a:pPr>
              <a:defRPr sz="800">
                <a:latin typeface="Arial Black" pitchFamily="34" charset="0"/>
              </a:defRPr>
            </a:pPr>
            <a:endParaRPr lang="fr-FR"/>
          </a:p>
        </c:txPr>
        <c:crossAx val="144044800"/>
        <c:crosses val="autoZero"/>
        <c:crossBetween val="between"/>
      </c:valAx>
    </c:plotArea>
    <c:plotVisOnly val="1"/>
    <c:dispBlanksAs val="gap"/>
    <c:showDLblsOverMax val="0"/>
  </c:chart>
  <c:spPr>
    <a:ln>
      <a:solidFill>
        <a:srgbClr val="ED7D31"/>
      </a:solidFill>
    </a:ln>
  </c:spPr>
  <c:externalData r:id="rId2">
    <c:autoUpdate val="0"/>
  </c:externalData>
  <c:userShapes r:id="rId3"/>
</c:chartSpace>
</file>

<file path=ppt/charts/chart3.xml><?xml version="1.0" encoding="utf-8"?>
<c:chartSpace xmlns:c="http://schemas.openxmlformats.org/drawingml/2006/chart" xmlns:a="http://schemas.openxmlformats.org/drawingml/2006/main" xmlns:r="http://schemas.openxmlformats.org/officeDocument/2006/relationships">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28514847408779787"/>
          <c:y val="3.387220242050825E-2"/>
          <c:w val="0.59268807893858622"/>
          <c:h val="0.88898644020536699"/>
        </c:manualLayout>
      </c:layout>
      <c:barChart>
        <c:barDir val="bar"/>
        <c:grouping val="clustered"/>
        <c:varyColors val="0"/>
        <c:ser>
          <c:idx val="0"/>
          <c:order val="0"/>
          <c:tx>
            <c:strRef>
              <c:f>'Droit homme_fait'!$H$24</c:f>
              <c:strCache>
                <c:ptCount val="1"/>
                <c:pt idx="0">
                  <c:v>Droits civils et politiques</c:v>
                </c:pt>
              </c:strCache>
            </c:strRef>
          </c:tx>
          <c:invertIfNegative val="0"/>
          <c:cat>
            <c:strRef>
              <c:f>'Droit homme_fait'!$G$25:$G$30</c:f>
              <c:strCache>
                <c:ptCount val="6"/>
                <c:pt idx="0">
                  <c:v>18 - 34 ans</c:v>
                </c:pt>
                <c:pt idx="1">
                  <c:v>60 ans et plus</c:v>
                </c:pt>
                <c:pt idx="2">
                  <c:v>Aucune instruction</c:v>
                </c:pt>
                <c:pt idx="3">
                  <c:v>Supérieur</c:v>
                </c:pt>
                <c:pt idx="4">
                  <c:v>   Ens. urbain</c:v>
                </c:pt>
                <c:pt idx="5">
                  <c:v>Rural</c:v>
                </c:pt>
              </c:strCache>
            </c:strRef>
          </c:cat>
          <c:val>
            <c:numRef>
              <c:f>'Droit homme_fait'!$H$25:$H$30</c:f>
              <c:numCache>
                <c:formatCode>General</c:formatCode>
                <c:ptCount val="6"/>
                <c:pt idx="0">
                  <c:v>0.66900000000000004</c:v>
                </c:pt>
                <c:pt idx="1">
                  <c:v>0.66700000000000004</c:v>
                </c:pt>
                <c:pt idx="2">
                  <c:v>0.68500000000000005</c:v>
                </c:pt>
                <c:pt idx="3">
                  <c:v>0.61899999999999999</c:v>
                </c:pt>
                <c:pt idx="4">
                  <c:v>0.64200000000000002</c:v>
                </c:pt>
                <c:pt idx="5">
                  <c:v>0.68799999999999994</c:v>
                </c:pt>
              </c:numCache>
            </c:numRef>
          </c:val>
          <c:extLst xmlns:c16r2="http://schemas.microsoft.com/office/drawing/2015/06/chart">
            <c:ext xmlns:c16="http://schemas.microsoft.com/office/drawing/2014/chart" uri="{C3380CC4-5D6E-409C-BE32-E72D297353CC}">
              <c16:uniqueId val="{00000000-AB6E-44BB-86B1-453C8CBC0BA0}"/>
            </c:ext>
          </c:extLst>
        </c:ser>
        <c:ser>
          <c:idx val="1"/>
          <c:order val="1"/>
          <c:tx>
            <c:strRef>
              <c:f>'Droit homme_fait'!$I$24</c:f>
              <c:strCache>
                <c:ptCount val="1"/>
                <c:pt idx="0">
                  <c:v>Participation</c:v>
                </c:pt>
              </c:strCache>
            </c:strRef>
          </c:tx>
          <c:invertIfNegative val="0"/>
          <c:cat>
            <c:strRef>
              <c:f>'Droit homme_fait'!$G$25:$G$30</c:f>
              <c:strCache>
                <c:ptCount val="6"/>
                <c:pt idx="0">
                  <c:v>18 - 34 ans</c:v>
                </c:pt>
                <c:pt idx="1">
                  <c:v>60 ans et plus</c:v>
                </c:pt>
                <c:pt idx="2">
                  <c:v>Aucune instruction</c:v>
                </c:pt>
                <c:pt idx="3">
                  <c:v>Supérieur</c:v>
                </c:pt>
                <c:pt idx="4">
                  <c:v>   Ens. urbain</c:v>
                </c:pt>
                <c:pt idx="5">
                  <c:v>Rural</c:v>
                </c:pt>
              </c:strCache>
            </c:strRef>
          </c:cat>
          <c:val>
            <c:numRef>
              <c:f>'Droit homme_fait'!$I$25:$I$30</c:f>
              <c:numCache>
                <c:formatCode>General</c:formatCode>
                <c:ptCount val="6"/>
                <c:pt idx="0">
                  <c:v>0.63600000000000001</c:v>
                </c:pt>
                <c:pt idx="1">
                  <c:v>0.64200000000000002</c:v>
                </c:pt>
                <c:pt idx="2">
                  <c:v>0.64700000000000002</c:v>
                </c:pt>
                <c:pt idx="3">
                  <c:v>0.623</c:v>
                </c:pt>
                <c:pt idx="4">
                  <c:v>0.627</c:v>
                </c:pt>
                <c:pt idx="5">
                  <c:v>0.64300000000000002</c:v>
                </c:pt>
              </c:numCache>
            </c:numRef>
          </c:val>
          <c:extLst xmlns:c16r2="http://schemas.microsoft.com/office/drawing/2015/06/chart">
            <c:ext xmlns:c16="http://schemas.microsoft.com/office/drawing/2014/chart" uri="{C3380CC4-5D6E-409C-BE32-E72D297353CC}">
              <c16:uniqueId val="{00000001-AB6E-44BB-86B1-453C8CBC0BA0}"/>
            </c:ext>
          </c:extLst>
        </c:ser>
        <c:ser>
          <c:idx val="2"/>
          <c:order val="2"/>
          <c:tx>
            <c:strRef>
              <c:f>'Droit homme_fait'!$J$24</c:f>
              <c:strCache>
                <c:ptCount val="1"/>
                <c:pt idx="0">
                  <c:v>Absence de discrimination et d'inégalités de sexe</c:v>
                </c:pt>
              </c:strCache>
            </c:strRef>
          </c:tx>
          <c:invertIfNegative val="0"/>
          <c:cat>
            <c:strRef>
              <c:f>'Droit homme_fait'!$G$25:$G$30</c:f>
              <c:strCache>
                <c:ptCount val="6"/>
                <c:pt idx="0">
                  <c:v>18 - 34 ans</c:v>
                </c:pt>
                <c:pt idx="1">
                  <c:v>60 ans et plus</c:v>
                </c:pt>
                <c:pt idx="2">
                  <c:v>Aucune instruction</c:v>
                </c:pt>
                <c:pt idx="3">
                  <c:v>Supérieur</c:v>
                </c:pt>
                <c:pt idx="4">
                  <c:v>   Ens. urbain</c:v>
                </c:pt>
                <c:pt idx="5">
                  <c:v>Rural</c:v>
                </c:pt>
              </c:strCache>
            </c:strRef>
          </c:cat>
          <c:val>
            <c:numRef>
              <c:f>'Droit homme_fait'!$J$25:$J$30</c:f>
              <c:numCache>
                <c:formatCode>General</c:formatCode>
                <c:ptCount val="6"/>
                <c:pt idx="0">
                  <c:v>0.55500000000000005</c:v>
                </c:pt>
                <c:pt idx="1">
                  <c:v>0.57499999999999996</c:v>
                </c:pt>
                <c:pt idx="2">
                  <c:v>0.56100000000000005</c:v>
                </c:pt>
                <c:pt idx="3">
                  <c:v>0.59799999999999998</c:v>
                </c:pt>
                <c:pt idx="4">
                  <c:v>0.57299999999999995</c:v>
                </c:pt>
                <c:pt idx="5">
                  <c:v>0.55600000000000005</c:v>
                </c:pt>
              </c:numCache>
            </c:numRef>
          </c:val>
          <c:extLst xmlns:c16r2="http://schemas.microsoft.com/office/drawing/2015/06/chart">
            <c:ext xmlns:c16="http://schemas.microsoft.com/office/drawing/2014/chart" uri="{C3380CC4-5D6E-409C-BE32-E72D297353CC}">
              <c16:uniqueId val="{00000002-AB6E-44BB-86B1-453C8CBC0BA0}"/>
            </c:ext>
          </c:extLst>
        </c:ser>
        <c:ser>
          <c:idx val="3"/>
          <c:order val="3"/>
          <c:tx>
            <c:strRef>
              <c:f>'Droit homme_fait'!$K$24</c:f>
              <c:strCache>
                <c:ptCount val="1"/>
                <c:pt idx="0">
                  <c:v>Droit de l'homme et participation</c:v>
                </c:pt>
              </c:strCache>
            </c:strRef>
          </c:tx>
          <c:invertIfNegative val="0"/>
          <c:cat>
            <c:strRef>
              <c:f>'Droit homme_fait'!$G$25:$G$30</c:f>
              <c:strCache>
                <c:ptCount val="6"/>
                <c:pt idx="0">
                  <c:v>18 - 34 ans</c:v>
                </c:pt>
                <c:pt idx="1">
                  <c:v>60 ans et plus</c:v>
                </c:pt>
                <c:pt idx="2">
                  <c:v>Aucune instruction</c:v>
                </c:pt>
                <c:pt idx="3">
                  <c:v>Supérieur</c:v>
                </c:pt>
                <c:pt idx="4">
                  <c:v>   Ens. urbain</c:v>
                </c:pt>
                <c:pt idx="5">
                  <c:v>Rural</c:v>
                </c:pt>
              </c:strCache>
            </c:strRef>
          </c:cat>
          <c:val>
            <c:numRef>
              <c:f>'Droit homme_fait'!$K$25:$K$30</c:f>
              <c:numCache>
                <c:formatCode>General</c:formatCode>
                <c:ptCount val="6"/>
                <c:pt idx="0">
                  <c:v>0.63600000000000001</c:v>
                </c:pt>
                <c:pt idx="1">
                  <c:v>0.64100000000000001</c:v>
                </c:pt>
                <c:pt idx="2">
                  <c:v>0.64800000000000002</c:v>
                </c:pt>
                <c:pt idx="3">
                  <c:v>0.61799999999999999</c:v>
                </c:pt>
                <c:pt idx="4">
                  <c:v>0.625</c:v>
                </c:pt>
                <c:pt idx="5">
                  <c:v>0.64600000000000002</c:v>
                </c:pt>
              </c:numCache>
            </c:numRef>
          </c:val>
          <c:extLst xmlns:c16r2="http://schemas.microsoft.com/office/drawing/2015/06/chart">
            <c:ext xmlns:c16="http://schemas.microsoft.com/office/drawing/2014/chart" uri="{C3380CC4-5D6E-409C-BE32-E72D297353CC}">
              <c16:uniqueId val="{00000003-AB6E-44BB-86B1-453C8CBC0BA0}"/>
            </c:ext>
          </c:extLst>
        </c:ser>
        <c:dLbls>
          <c:showLegendKey val="0"/>
          <c:showVal val="0"/>
          <c:showCatName val="0"/>
          <c:showSerName val="0"/>
          <c:showPercent val="0"/>
          <c:showBubbleSize val="0"/>
        </c:dLbls>
        <c:gapWidth val="50"/>
        <c:axId val="233177088"/>
        <c:axId val="233178624"/>
      </c:barChart>
      <c:catAx>
        <c:axId val="233177088"/>
        <c:scaling>
          <c:orientation val="minMax"/>
        </c:scaling>
        <c:delete val="0"/>
        <c:axPos val="l"/>
        <c:numFmt formatCode="General" sourceLinked="0"/>
        <c:majorTickMark val="out"/>
        <c:minorTickMark val="none"/>
        <c:tickLblPos val="nextTo"/>
        <c:spPr>
          <a:noFill/>
          <a:ln w="9525" cap="flat" cmpd="sng" algn="ctr">
            <a:solidFill>
              <a:srgbClr val="ED7D31">
                <a:shade val="95000"/>
                <a:satMod val="105000"/>
              </a:srgbClr>
            </a:solidFill>
            <a:prstDash val="solid"/>
          </a:ln>
          <a:effectLst/>
        </c:spPr>
        <c:txPr>
          <a:bodyPr/>
          <a:lstStyle/>
          <a:p>
            <a:pPr>
              <a:defRPr sz="800">
                <a:solidFill>
                  <a:sysClr val="windowText" lastClr="000000"/>
                </a:solidFill>
                <a:latin typeface="Arial Black" pitchFamily="34" charset="0"/>
                <a:ea typeface="+mn-ea"/>
                <a:cs typeface="+mn-cs"/>
              </a:defRPr>
            </a:pPr>
            <a:endParaRPr lang="fr-FR"/>
          </a:p>
        </c:txPr>
        <c:crossAx val="233178624"/>
        <c:crosses val="autoZero"/>
        <c:auto val="1"/>
        <c:lblAlgn val="ctr"/>
        <c:lblOffset val="100"/>
        <c:noMultiLvlLbl val="0"/>
      </c:catAx>
      <c:valAx>
        <c:axId val="233178624"/>
        <c:scaling>
          <c:orientation val="minMax"/>
        </c:scaling>
        <c:delete val="0"/>
        <c:axPos val="b"/>
        <c:majorGridlines/>
        <c:numFmt formatCode="General" sourceLinked="1"/>
        <c:majorTickMark val="out"/>
        <c:minorTickMark val="none"/>
        <c:tickLblPos val="nextTo"/>
        <c:txPr>
          <a:bodyPr/>
          <a:lstStyle/>
          <a:p>
            <a:pPr>
              <a:defRPr sz="800">
                <a:latin typeface="Arial Black" pitchFamily="34" charset="0"/>
              </a:defRPr>
            </a:pPr>
            <a:endParaRPr lang="fr-FR"/>
          </a:p>
        </c:txPr>
        <c:crossAx val="233177088"/>
        <c:crosses val="autoZero"/>
        <c:crossBetween val="between"/>
      </c:valAx>
    </c:plotArea>
    <c:legend>
      <c:legendPos val="r"/>
      <c:layout>
        <c:manualLayout>
          <c:xMode val="edge"/>
          <c:yMode val="edge"/>
          <c:x val="0.79703066528448652"/>
          <c:y val="0.32645609391940411"/>
          <c:w val="0.19669335450715719"/>
          <c:h val="0.52307513563890407"/>
        </c:manualLayout>
      </c:layout>
      <c:overlay val="0"/>
      <c:spPr>
        <a:solidFill>
          <a:srgbClr val="A5A5A5">
            <a:lumMod val="20000"/>
            <a:lumOff val="80000"/>
          </a:srgbClr>
        </a:solidFill>
        <a:ln w="25400" cap="flat" cmpd="sng" algn="ctr">
          <a:solidFill>
            <a:srgbClr val="70AD47"/>
          </a:solidFill>
          <a:prstDash val="solid"/>
        </a:ln>
        <a:effectLst/>
      </c:spPr>
      <c:txPr>
        <a:bodyPr/>
        <a:lstStyle/>
        <a:p>
          <a:pPr>
            <a:defRPr sz="800">
              <a:latin typeface="Arial Black" pitchFamily="34" charset="0"/>
            </a:defRPr>
          </a:pPr>
          <a:endParaRPr lang="fr-FR"/>
        </a:p>
      </c:txPr>
    </c:legend>
    <c:plotVisOnly val="1"/>
    <c:dispBlanksAs val="gap"/>
    <c:showDLblsOverMax val="0"/>
  </c:chart>
  <c:spPr>
    <a:solidFill>
      <a:sysClr val="window" lastClr="FFFFFF"/>
    </a:solidFill>
    <a:ln w="25400" cap="flat" cmpd="sng" algn="ctr">
      <a:solidFill>
        <a:srgbClr val="70AD47"/>
      </a:solidFill>
      <a:prstDash val="solid"/>
    </a:ln>
    <a:effectLst/>
  </c:spPr>
  <c:txPr>
    <a:bodyPr/>
    <a:lstStyle/>
    <a:p>
      <a:pPr>
        <a:defRPr>
          <a:solidFill>
            <a:sysClr val="windowText" lastClr="000000"/>
          </a:solidFill>
          <a:latin typeface="+mn-lt"/>
          <a:ea typeface="+mn-ea"/>
          <a:cs typeface="+mn-cs"/>
        </a:defRPr>
      </a:pPr>
      <a:endParaRPr lang="fr-FR"/>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spPr>
            <a:solidFill>
              <a:schemeClr val="accent1"/>
            </a:solidFill>
            <a:ln>
              <a:noFill/>
            </a:ln>
            <a:effectLst/>
          </c:spPr>
          <c:invertIfNegative val="0"/>
          <c:cat>
            <c:strRef>
              <c:f>Confiance_fait!$L$23:$R$23</c:f>
              <c:strCache>
                <c:ptCount val="7"/>
                <c:pt idx="0">
                  <c:v>Administration</c:v>
                </c:pt>
                <c:pt idx="1">
                  <c:v>Justice</c:v>
                </c:pt>
                <c:pt idx="2">
                  <c:v>Police</c:v>
                </c:pt>
                <c:pt idx="3">
                  <c:v>Santé</c:v>
                </c:pt>
                <c:pt idx="4">
                  <c:v>Education</c:v>
                </c:pt>
                <c:pt idx="5">
                  <c:v>Impôts/Douanes</c:v>
                </c:pt>
                <c:pt idx="6">
                  <c:v>Sécurité sociale</c:v>
                </c:pt>
              </c:strCache>
            </c:strRef>
          </c:cat>
          <c:val>
            <c:numRef>
              <c:f>Confiance_fait!$L$24:$R$24</c:f>
              <c:numCache>
                <c:formatCode>General</c:formatCode>
                <c:ptCount val="7"/>
                <c:pt idx="0">
                  <c:v>-5.8999999999999986</c:v>
                </c:pt>
                <c:pt idx="1">
                  <c:v>-3.1999999999999957</c:v>
                </c:pt>
                <c:pt idx="2">
                  <c:v>1.8999999999999986</c:v>
                </c:pt>
                <c:pt idx="3">
                  <c:v>2.1999999999999886</c:v>
                </c:pt>
                <c:pt idx="4">
                  <c:v>1.7000000000000028</c:v>
                </c:pt>
                <c:pt idx="5">
                  <c:v>0.5</c:v>
                </c:pt>
                <c:pt idx="6">
                  <c:v>-4.6000000000000014</c:v>
                </c:pt>
              </c:numCache>
            </c:numRef>
          </c:val>
          <c:extLst xmlns:c16r2="http://schemas.microsoft.com/office/drawing/2015/06/chart">
            <c:ext xmlns:c16="http://schemas.microsoft.com/office/drawing/2014/chart" uri="{C3380CC4-5D6E-409C-BE32-E72D297353CC}">
              <c16:uniqueId val="{00000000-87FE-4F23-990B-47719CB80359}"/>
            </c:ext>
          </c:extLst>
        </c:ser>
        <c:dLbls>
          <c:showLegendKey val="0"/>
          <c:showVal val="0"/>
          <c:showCatName val="0"/>
          <c:showSerName val="0"/>
          <c:showPercent val="0"/>
          <c:showBubbleSize val="0"/>
        </c:dLbls>
        <c:gapWidth val="219"/>
        <c:overlap val="-27"/>
        <c:axId val="250248576"/>
        <c:axId val="250270848"/>
      </c:barChart>
      <c:catAx>
        <c:axId val="250248576"/>
        <c:scaling>
          <c:orientation val="minMax"/>
        </c:scaling>
        <c:delete val="0"/>
        <c:axPos val="b"/>
        <c:numFmt formatCode="General" sourceLinked="1"/>
        <c:majorTickMark val="none"/>
        <c:minorTickMark val="none"/>
        <c:tickLblPos val="high"/>
        <c:spPr>
          <a:noFill/>
          <a:ln w="9525" cap="flat" cmpd="sng" algn="ctr">
            <a:solidFill>
              <a:schemeClr val="tx1">
                <a:lumMod val="15000"/>
                <a:lumOff val="85000"/>
              </a:schemeClr>
            </a:solidFill>
            <a:round/>
          </a:ln>
          <a:effectLst/>
        </c:spPr>
        <c:txPr>
          <a:bodyPr rot="-5400000"/>
          <a:lstStyle/>
          <a:p>
            <a:pPr>
              <a:defRPr sz="700">
                <a:latin typeface="Arial Black" pitchFamily="34" charset="0"/>
              </a:defRPr>
            </a:pPr>
            <a:endParaRPr lang="fr-FR"/>
          </a:p>
        </c:txPr>
        <c:crossAx val="250270848"/>
        <c:crosses val="autoZero"/>
        <c:auto val="1"/>
        <c:lblAlgn val="ctr"/>
        <c:lblOffset val="100"/>
        <c:noMultiLvlLbl val="0"/>
      </c:catAx>
      <c:valAx>
        <c:axId val="25027084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vert="horz"/>
          <a:lstStyle/>
          <a:p>
            <a:pPr>
              <a:defRPr sz="800">
                <a:latin typeface="Arial Black" pitchFamily="34" charset="0"/>
              </a:defRPr>
            </a:pPr>
            <a:endParaRPr lang="fr-FR"/>
          </a:p>
        </c:txPr>
        <c:crossAx val="250248576"/>
        <c:crosses val="autoZero"/>
        <c:crossBetween val="between"/>
      </c:valAx>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solidFill>
      <a:schemeClr val="accent3">
        <a:lumMod val="20000"/>
        <a:lumOff val="80000"/>
      </a:schemeClr>
    </a:solidFill>
    <a:ln w="25400" cap="flat" cmpd="sng" algn="ctr">
      <a:solidFill>
        <a:schemeClr val="accent5"/>
      </a:solidFill>
      <a:prstDash val="solid"/>
    </a:ln>
    <a:effectLst/>
  </c:spPr>
  <c:txPr>
    <a:bodyPr/>
    <a:lstStyle/>
    <a:p>
      <a:pPr>
        <a:defRPr>
          <a:solidFill>
            <a:schemeClr val="dk1"/>
          </a:solidFill>
          <a:latin typeface="+mn-lt"/>
          <a:ea typeface="+mn-ea"/>
          <a:cs typeface="+mn-cs"/>
        </a:defRPr>
      </a:pPr>
      <a:endParaRPr lang="fr-FR"/>
    </a:p>
  </c:tx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invertIfNegative val="0"/>
          <c:dLbls>
            <c:spPr>
              <a:noFill/>
              <a:ln>
                <a:noFill/>
              </a:ln>
              <a:effectLst/>
            </c:spPr>
            <c:txPr>
              <a:bodyPr/>
              <a:lstStyle/>
              <a:p>
                <a:pPr>
                  <a:defRPr sz="800">
                    <a:latin typeface="Arial Black" pitchFamily="34" charset="0"/>
                  </a:defRPr>
                </a:pPr>
                <a:endParaRPr lang="fr-FR"/>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Corruption_FAIT!$B$5:$B$6</c:f>
              <c:strCache>
                <c:ptCount val="2"/>
                <c:pt idx="0">
                  <c:v>Homme</c:v>
                </c:pt>
                <c:pt idx="1">
                  <c:v>Femme</c:v>
                </c:pt>
              </c:strCache>
            </c:strRef>
          </c:cat>
          <c:val>
            <c:numRef>
              <c:f>Corruption_FAIT!$C$5:$C$6</c:f>
              <c:numCache>
                <c:formatCode>0.0</c:formatCode>
                <c:ptCount val="2"/>
                <c:pt idx="0">
                  <c:v>72.3</c:v>
                </c:pt>
                <c:pt idx="1">
                  <c:v>71.3</c:v>
                </c:pt>
              </c:numCache>
            </c:numRef>
          </c:val>
          <c:extLst xmlns:c16r2="http://schemas.microsoft.com/office/drawing/2015/06/chart">
            <c:ext xmlns:c16="http://schemas.microsoft.com/office/drawing/2014/chart" uri="{C3380CC4-5D6E-409C-BE32-E72D297353CC}">
              <c16:uniqueId val="{00000000-ECF5-41C8-B159-23AE84A8A3BC}"/>
            </c:ext>
          </c:extLst>
        </c:ser>
        <c:dLbls>
          <c:showLegendKey val="0"/>
          <c:showVal val="0"/>
          <c:showCatName val="0"/>
          <c:showSerName val="0"/>
          <c:showPercent val="0"/>
          <c:showBubbleSize val="0"/>
        </c:dLbls>
        <c:gapWidth val="150"/>
        <c:axId val="143688832"/>
        <c:axId val="143690368"/>
      </c:barChart>
      <c:catAx>
        <c:axId val="143688832"/>
        <c:scaling>
          <c:orientation val="minMax"/>
        </c:scaling>
        <c:delete val="0"/>
        <c:axPos val="b"/>
        <c:numFmt formatCode="General" sourceLinked="0"/>
        <c:majorTickMark val="out"/>
        <c:minorTickMark val="none"/>
        <c:tickLblPos val="nextTo"/>
        <c:txPr>
          <a:bodyPr/>
          <a:lstStyle/>
          <a:p>
            <a:pPr>
              <a:defRPr sz="900">
                <a:latin typeface="Arial Black" pitchFamily="34" charset="0"/>
              </a:defRPr>
            </a:pPr>
            <a:endParaRPr lang="fr-FR"/>
          </a:p>
        </c:txPr>
        <c:crossAx val="143690368"/>
        <c:crosses val="autoZero"/>
        <c:auto val="1"/>
        <c:lblAlgn val="ctr"/>
        <c:lblOffset val="100"/>
        <c:noMultiLvlLbl val="0"/>
      </c:catAx>
      <c:valAx>
        <c:axId val="143690368"/>
        <c:scaling>
          <c:orientation val="minMax"/>
        </c:scaling>
        <c:delete val="0"/>
        <c:axPos val="l"/>
        <c:majorGridlines/>
        <c:numFmt formatCode="0.0" sourceLinked="1"/>
        <c:majorTickMark val="out"/>
        <c:minorTickMark val="none"/>
        <c:tickLblPos val="nextTo"/>
        <c:txPr>
          <a:bodyPr/>
          <a:lstStyle/>
          <a:p>
            <a:pPr>
              <a:defRPr sz="800">
                <a:latin typeface="Arial Black" pitchFamily="34" charset="0"/>
              </a:defRPr>
            </a:pPr>
            <a:endParaRPr lang="fr-FR"/>
          </a:p>
        </c:txPr>
        <c:crossAx val="143688832"/>
        <c:crosses val="autoZero"/>
        <c:crossBetween val="between"/>
      </c:valAx>
    </c:plotArea>
    <c:plotVisOnly val="1"/>
    <c:dispBlanksAs val="gap"/>
    <c:showDLblsOverMax val="0"/>
  </c:chart>
  <c:spPr>
    <a:solidFill>
      <a:srgbClr val="5B9BD5">
        <a:lumMod val="20000"/>
        <a:lumOff val="80000"/>
      </a:srgbClr>
    </a:solidFill>
    <a:ln>
      <a:solidFill>
        <a:srgbClr val="FFC000">
          <a:lumMod val="60000"/>
          <a:lumOff val="40000"/>
        </a:srgbClr>
      </a:solidFill>
    </a:ln>
  </c:spPr>
  <c:externalData r:id="rId2">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6.6580927384076991E-2"/>
          <c:y val="0.12329365191636335"/>
          <c:w val="0.86683814523184599"/>
          <c:h val="0.50811158505431298"/>
        </c:manualLayout>
      </c:layout>
      <c:barChart>
        <c:barDir val="col"/>
        <c:grouping val="clustered"/>
        <c:varyColors val="0"/>
        <c:ser>
          <c:idx val="0"/>
          <c:order val="0"/>
          <c:tx>
            <c:strRef>
              <c:f>Corruption_FAIT!$J$3</c:f>
              <c:strCache>
                <c:ptCount val="1"/>
                <c:pt idx="0">
                  <c:v>% des individus de 18 ans et plus estimant que la corruption est importante dans le pays</c:v>
                </c:pt>
              </c:strCache>
            </c:strRef>
          </c:tx>
          <c:spPr>
            <a:solidFill>
              <a:schemeClr val="accent1"/>
            </a:solidFill>
            <a:ln>
              <a:noFill/>
            </a:ln>
            <a:effectLst/>
          </c:spPr>
          <c:invertIfNegative val="0"/>
          <c:cat>
            <c:strRef>
              <c:f>Corruption_FAIT!$I$5:$I$14</c:f>
              <c:strCache>
                <c:ptCount val="10"/>
                <c:pt idx="0">
                  <c:v>18-24 ans</c:v>
                </c:pt>
                <c:pt idx="1">
                  <c:v>25-34 ans</c:v>
                </c:pt>
                <c:pt idx="2">
                  <c:v>35-44 ans</c:v>
                </c:pt>
                <c:pt idx="3">
                  <c:v>45-54 ans</c:v>
                </c:pt>
                <c:pt idx="4">
                  <c:v>55 ans et Plus</c:v>
                </c:pt>
                <c:pt idx="6">
                  <c:v>Aucun</c:v>
                </c:pt>
                <c:pt idx="7">
                  <c:v>Primaire</c:v>
                </c:pt>
                <c:pt idx="8">
                  <c:v>Secondaire</c:v>
                </c:pt>
                <c:pt idx="9">
                  <c:v>Supérieur</c:v>
                </c:pt>
              </c:strCache>
            </c:strRef>
          </c:cat>
          <c:val>
            <c:numRef>
              <c:f>Corruption_FAIT!$J$5:$J$14</c:f>
              <c:numCache>
                <c:formatCode>0.0</c:formatCode>
                <c:ptCount val="10"/>
                <c:pt idx="0">
                  <c:v>72.3</c:v>
                </c:pt>
                <c:pt idx="1">
                  <c:v>71</c:v>
                </c:pt>
                <c:pt idx="2">
                  <c:v>71.900000000000006</c:v>
                </c:pt>
                <c:pt idx="3">
                  <c:v>73.2</c:v>
                </c:pt>
                <c:pt idx="4">
                  <c:v>71.2</c:v>
                </c:pt>
                <c:pt idx="6">
                  <c:v>68.8</c:v>
                </c:pt>
                <c:pt idx="7">
                  <c:v>75.7</c:v>
                </c:pt>
                <c:pt idx="8">
                  <c:v>75.8</c:v>
                </c:pt>
                <c:pt idx="9">
                  <c:v>82.2</c:v>
                </c:pt>
              </c:numCache>
            </c:numRef>
          </c:val>
          <c:extLst xmlns:c16r2="http://schemas.microsoft.com/office/drawing/2015/06/chart">
            <c:ext xmlns:c16="http://schemas.microsoft.com/office/drawing/2014/chart" uri="{C3380CC4-5D6E-409C-BE32-E72D297353CC}">
              <c16:uniqueId val="{00000000-DABC-4D88-BF08-5CA0119E2268}"/>
            </c:ext>
          </c:extLst>
        </c:ser>
        <c:dLbls>
          <c:showLegendKey val="0"/>
          <c:showVal val="0"/>
          <c:showCatName val="0"/>
          <c:showSerName val="0"/>
          <c:showPercent val="0"/>
          <c:showBubbleSize val="0"/>
        </c:dLbls>
        <c:gapWidth val="219"/>
        <c:axId val="251155584"/>
        <c:axId val="251157120"/>
      </c:barChart>
      <c:lineChart>
        <c:grouping val="standard"/>
        <c:varyColors val="0"/>
        <c:ser>
          <c:idx val="1"/>
          <c:order val="1"/>
          <c:tx>
            <c:strRef>
              <c:f>Corruption_FAIT!$K$3</c:f>
              <c:strCache>
                <c:ptCount val="1"/>
                <c:pt idx="0">
                  <c:v>% des individus de 18 ans et plus ayant eu au moins une fois affaire à un agent public auquel ils ont versé un pot de vin [1]</c:v>
                </c:pt>
              </c:strCache>
            </c:strRef>
          </c:tx>
          <c:spPr>
            <a:ln w="28575" cap="rnd">
              <a:solidFill>
                <a:schemeClr val="accent2"/>
              </a:solidFill>
              <a:round/>
            </a:ln>
            <a:effectLst/>
          </c:spPr>
          <c:marker>
            <c:symbol val="none"/>
          </c:marker>
          <c:cat>
            <c:strRef>
              <c:f>Corruption_FAIT!$I$5:$I$14</c:f>
              <c:strCache>
                <c:ptCount val="10"/>
                <c:pt idx="0">
                  <c:v>18-24 ans</c:v>
                </c:pt>
                <c:pt idx="1">
                  <c:v>25-34 ans</c:v>
                </c:pt>
                <c:pt idx="2">
                  <c:v>35-44 ans</c:v>
                </c:pt>
                <c:pt idx="3">
                  <c:v>45-54 ans</c:v>
                </c:pt>
                <c:pt idx="4">
                  <c:v>55 ans et Plus</c:v>
                </c:pt>
                <c:pt idx="6">
                  <c:v>Aucun</c:v>
                </c:pt>
                <c:pt idx="7">
                  <c:v>Primaire</c:v>
                </c:pt>
                <c:pt idx="8">
                  <c:v>Secondaire</c:v>
                </c:pt>
                <c:pt idx="9">
                  <c:v>Supérieur</c:v>
                </c:pt>
              </c:strCache>
            </c:strRef>
          </c:cat>
          <c:val>
            <c:numRef>
              <c:f>Corruption_FAIT!$K$5:$K$14</c:f>
              <c:numCache>
                <c:formatCode>0.0</c:formatCode>
                <c:ptCount val="10"/>
                <c:pt idx="0">
                  <c:v>9</c:v>
                </c:pt>
                <c:pt idx="1">
                  <c:v>12.2</c:v>
                </c:pt>
                <c:pt idx="2">
                  <c:v>12</c:v>
                </c:pt>
                <c:pt idx="3">
                  <c:v>12.5</c:v>
                </c:pt>
                <c:pt idx="4">
                  <c:v>10.9</c:v>
                </c:pt>
                <c:pt idx="6">
                  <c:v>10.6</c:v>
                </c:pt>
                <c:pt idx="7">
                  <c:v>13.3</c:v>
                </c:pt>
                <c:pt idx="8">
                  <c:v>12.5</c:v>
                </c:pt>
                <c:pt idx="9">
                  <c:v>14.4</c:v>
                </c:pt>
              </c:numCache>
            </c:numRef>
          </c:val>
          <c:smooth val="0"/>
          <c:extLst xmlns:c16r2="http://schemas.microsoft.com/office/drawing/2015/06/chart">
            <c:ext xmlns:c16="http://schemas.microsoft.com/office/drawing/2014/chart" uri="{C3380CC4-5D6E-409C-BE32-E72D297353CC}">
              <c16:uniqueId val="{00000001-DABC-4D88-BF08-5CA0119E2268}"/>
            </c:ext>
          </c:extLst>
        </c:ser>
        <c:dLbls>
          <c:showLegendKey val="0"/>
          <c:showVal val="0"/>
          <c:showCatName val="0"/>
          <c:showSerName val="0"/>
          <c:showPercent val="0"/>
          <c:showBubbleSize val="0"/>
        </c:dLbls>
        <c:marker val="1"/>
        <c:smooth val="0"/>
        <c:axId val="251160448"/>
        <c:axId val="251158912"/>
      </c:lineChart>
      <c:catAx>
        <c:axId val="25115558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vert="horz"/>
          <a:lstStyle/>
          <a:p>
            <a:pPr>
              <a:defRPr sz="700">
                <a:latin typeface="Arial Black" pitchFamily="34" charset="0"/>
              </a:defRPr>
            </a:pPr>
            <a:endParaRPr lang="fr-FR"/>
          </a:p>
        </c:txPr>
        <c:crossAx val="251157120"/>
        <c:crosses val="autoZero"/>
        <c:auto val="1"/>
        <c:lblAlgn val="ctr"/>
        <c:lblOffset val="100"/>
        <c:noMultiLvlLbl val="0"/>
      </c:catAx>
      <c:valAx>
        <c:axId val="251157120"/>
        <c:scaling>
          <c:orientation val="minMax"/>
        </c:scaling>
        <c:delete val="0"/>
        <c:axPos val="l"/>
        <c:majorGridlines>
          <c:spPr>
            <a:ln w="9525" cap="flat" cmpd="sng" algn="ctr">
              <a:solidFill>
                <a:schemeClr val="tx1">
                  <a:lumMod val="15000"/>
                  <a:lumOff val="85000"/>
                </a:schemeClr>
              </a:solidFill>
              <a:round/>
            </a:ln>
            <a:effectLst/>
          </c:spPr>
        </c:majorGridlines>
        <c:numFmt formatCode="0.0" sourceLinked="1"/>
        <c:majorTickMark val="none"/>
        <c:minorTickMark val="none"/>
        <c:tickLblPos val="nextTo"/>
        <c:spPr>
          <a:noFill/>
          <a:ln>
            <a:noFill/>
          </a:ln>
          <a:effectLst/>
        </c:spPr>
        <c:txPr>
          <a:bodyPr rot="-60000000" vert="horz"/>
          <a:lstStyle/>
          <a:p>
            <a:pPr>
              <a:defRPr sz="800">
                <a:latin typeface="Arial Black" pitchFamily="34" charset="0"/>
              </a:defRPr>
            </a:pPr>
            <a:endParaRPr lang="fr-FR"/>
          </a:p>
        </c:txPr>
        <c:crossAx val="251155584"/>
        <c:crosses val="autoZero"/>
        <c:crossBetween val="between"/>
      </c:valAx>
      <c:valAx>
        <c:axId val="251158912"/>
        <c:scaling>
          <c:orientation val="minMax"/>
        </c:scaling>
        <c:delete val="0"/>
        <c:axPos val="r"/>
        <c:numFmt formatCode="0.0" sourceLinked="1"/>
        <c:majorTickMark val="out"/>
        <c:minorTickMark val="none"/>
        <c:tickLblPos val="nextTo"/>
        <c:spPr>
          <a:noFill/>
          <a:ln>
            <a:noFill/>
          </a:ln>
          <a:effectLst/>
        </c:spPr>
        <c:txPr>
          <a:bodyPr rot="-60000000" vert="horz"/>
          <a:lstStyle/>
          <a:p>
            <a:pPr>
              <a:defRPr sz="800">
                <a:latin typeface="Arial Black" pitchFamily="34" charset="0"/>
              </a:defRPr>
            </a:pPr>
            <a:endParaRPr lang="fr-FR"/>
          </a:p>
        </c:txPr>
        <c:crossAx val="251160448"/>
        <c:crosses val="max"/>
        <c:crossBetween val="between"/>
      </c:valAx>
      <c:catAx>
        <c:axId val="251160448"/>
        <c:scaling>
          <c:orientation val="minMax"/>
        </c:scaling>
        <c:delete val="1"/>
        <c:axPos val="b"/>
        <c:numFmt formatCode="General" sourceLinked="1"/>
        <c:majorTickMark val="out"/>
        <c:minorTickMark val="none"/>
        <c:tickLblPos val="nextTo"/>
        <c:crossAx val="251158912"/>
        <c:crosses val="autoZero"/>
        <c:auto val="1"/>
        <c:lblAlgn val="ctr"/>
        <c:lblOffset val="100"/>
        <c:noMultiLvlLbl val="0"/>
      </c:catAx>
      <c:spPr>
        <a:noFill/>
        <a:ln>
          <a:noFill/>
        </a:ln>
        <a:effectLst/>
      </c:spPr>
    </c:plotArea>
    <c:legend>
      <c:legendPos val="b"/>
      <c:layout>
        <c:manualLayout>
          <c:xMode val="edge"/>
          <c:yMode val="edge"/>
          <c:x val="3.9389683957195699E-2"/>
          <c:y val="0.83482391518170618"/>
          <c:w val="0.88610104986876637"/>
          <c:h val="0.16517608481829377"/>
        </c:manualLayout>
      </c:layout>
      <c:overlay val="0"/>
      <c:spPr>
        <a:solidFill>
          <a:sysClr val="window" lastClr="FFFFFF"/>
        </a:solidFill>
        <a:ln w="25400" cap="flat" cmpd="sng" algn="ctr">
          <a:solidFill>
            <a:srgbClr val="FFC000"/>
          </a:solidFill>
          <a:prstDash val="solid"/>
        </a:ln>
        <a:effectLst/>
      </c:spPr>
      <c:txPr>
        <a:bodyPr rot="0" vert="horz"/>
        <a:lstStyle/>
        <a:p>
          <a:pPr>
            <a:defRPr sz="800">
              <a:latin typeface="Arial Black" pitchFamily="34" charset="0"/>
            </a:defRPr>
          </a:pPr>
          <a:endParaRPr lang="fr-FR"/>
        </a:p>
      </c:txPr>
    </c:legend>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solidFill>
      <a:sysClr val="window" lastClr="FFFFFF"/>
    </a:solidFill>
    <a:ln w="25400" cap="flat" cmpd="sng" algn="ctr">
      <a:solidFill>
        <a:srgbClr val="70AD47"/>
      </a:solidFill>
      <a:prstDash val="solid"/>
    </a:ln>
    <a:effectLst/>
  </c:spPr>
  <c:txPr>
    <a:bodyPr/>
    <a:lstStyle/>
    <a:p>
      <a:pPr>
        <a:defRPr>
          <a:solidFill>
            <a:sysClr val="windowText" lastClr="000000"/>
          </a:solidFill>
          <a:latin typeface="+mn-lt"/>
          <a:ea typeface="+mn-ea"/>
          <a:cs typeface="+mn-cs"/>
        </a:defRPr>
      </a:pPr>
      <a:endParaRPr lang="fr-FR"/>
    </a:p>
  </c:txPr>
  <c:externalData r:id="rId2">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9407004431394053E-2"/>
          <c:y val="6.5352588435629536E-2"/>
          <c:w val="0.87090230476909647"/>
          <c:h val="0.33300750199994622"/>
        </c:manualLayout>
      </c:layout>
      <c:barChart>
        <c:barDir val="col"/>
        <c:grouping val="clustered"/>
        <c:varyColors val="0"/>
        <c:ser>
          <c:idx val="0"/>
          <c:order val="0"/>
          <c:tx>
            <c:strRef>
              <c:f>'Etat_Gouvernance_Fait '!$L$5</c:f>
              <c:strCache>
                <c:ptCount val="1"/>
                <c:pt idx="0">
                  <c:v>% estimant que les citoyens sont consultés dans la prise de décision [1]</c:v>
                </c:pt>
              </c:strCache>
            </c:strRef>
          </c:tx>
          <c:spPr>
            <a:solidFill>
              <a:srgbClr val="FFC000">
                <a:lumMod val="60000"/>
                <a:lumOff val="40000"/>
              </a:srgbClr>
            </a:solidFill>
            <a:ln>
              <a:noFill/>
            </a:ln>
            <a:effectLst/>
          </c:spPr>
          <c:invertIfNegative val="0"/>
          <c:dLbls>
            <c:spPr>
              <a:noFill/>
              <a:ln>
                <a:noFill/>
              </a:ln>
              <a:effectLst/>
            </c:spPr>
            <c:txPr>
              <a:bodyPr rot="0" vert="horz"/>
              <a:lstStyle/>
              <a:p>
                <a:pPr>
                  <a:defRPr sz="800">
                    <a:latin typeface="Arial Black" pitchFamily="34" charset="0"/>
                  </a:defRPr>
                </a:pPr>
                <a:endParaRPr lang="fr-FR"/>
              </a:p>
            </c:txPr>
            <c:dLblPos val="in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'Etat_Gouvernance_Fait '!$K$6:$K$11</c:f>
              <c:strCache>
                <c:ptCount val="6"/>
                <c:pt idx="0">
                  <c:v>18-24 ans</c:v>
                </c:pt>
                <c:pt idx="1">
                  <c:v>25-34 ans</c:v>
                </c:pt>
                <c:pt idx="2">
                  <c:v>Instruction au Secondaire</c:v>
                </c:pt>
                <c:pt idx="3">
                  <c:v>Instruction au Supérieur</c:v>
                </c:pt>
                <c:pt idx="4">
                  <c:v>Cotonou</c:v>
                </c:pt>
                <c:pt idx="5">
                  <c:v>Le plus pauvre</c:v>
                </c:pt>
              </c:strCache>
            </c:strRef>
          </c:cat>
          <c:val>
            <c:numRef>
              <c:f>'Etat_Gouvernance_Fait '!$L$6:$L$11</c:f>
              <c:numCache>
                <c:formatCode>0.0</c:formatCode>
                <c:ptCount val="6"/>
                <c:pt idx="0">
                  <c:v>27.3</c:v>
                </c:pt>
                <c:pt idx="1">
                  <c:v>32.200000000000003</c:v>
                </c:pt>
                <c:pt idx="2">
                  <c:v>25.2</c:v>
                </c:pt>
                <c:pt idx="3">
                  <c:v>21.5</c:v>
                </c:pt>
                <c:pt idx="4">
                  <c:v>13.7</c:v>
                </c:pt>
                <c:pt idx="5">
                  <c:v>31.6</c:v>
                </c:pt>
              </c:numCache>
            </c:numRef>
          </c:val>
          <c:extLst xmlns:c16r2="http://schemas.microsoft.com/office/drawing/2015/06/chart">
            <c:ext xmlns:c16="http://schemas.microsoft.com/office/drawing/2014/chart" uri="{C3380CC4-5D6E-409C-BE32-E72D297353CC}">
              <c16:uniqueId val="{00000000-1E57-4094-BD19-B39D89013B63}"/>
            </c:ext>
          </c:extLst>
        </c:ser>
        <c:dLbls>
          <c:showLegendKey val="0"/>
          <c:showVal val="0"/>
          <c:showCatName val="0"/>
          <c:showSerName val="0"/>
          <c:showPercent val="0"/>
          <c:showBubbleSize val="0"/>
        </c:dLbls>
        <c:gapWidth val="100"/>
        <c:overlap val="-27"/>
        <c:axId val="251358592"/>
        <c:axId val="251364480"/>
      </c:barChart>
      <c:lineChart>
        <c:grouping val="standard"/>
        <c:varyColors val="0"/>
        <c:ser>
          <c:idx val="1"/>
          <c:order val="1"/>
          <c:tx>
            <c:strRef>
              <c:f>'Etat_Gouvernance_Fait '!$M$5</c:f>
              <c:strCache>
                <c:ptCount val="1"/>
                <c:pt idx="0">
                  <c:v>Moyenne nationale</c:v>
                </c:pt>
              </c:strCache>
            </c:strRef>
          </c:tx>
          <c:spPr>
            <a:ln w="28575" cap="rnd">
              <a:solidFill>
                <a:schemeClr val="accent2"/>
              </a:solidFill>
              <a:round/>
            </a:ln>
            <a:effectLst/>
          </c:spPr>
          <c:marker>
            <c:symbol val="none"/>
          </c:marker>
          <c:dLbls>
            <c:dLbl>
              <c:idx val="0"/>
              <c:delete val="1"/>
              <c:extLst xmlns:c16r2="http://schemas.microsoft.com/office/drawing/2015/06/chart">
                <c:ext xmlns:c16="http://schemas.microsoft.com/office/drawing/2014/chart" uri="{C3380CC4-5D6E-409C-BE32-E72D297353CC}">
                  <c16:uniqueId val="{00000006-1E57-4094-BD19-B39D89013B63}"/>
                </c:ext>
                <c:ext xmlns:c15="http://schemas.microsoft.com/office/drawing/2012/chart" uri="{CE6537A1-D6FC-4f65-9D91-7224C49458BB}"/>
              </c:extLst>
            </c:dLbl>
            <c:dLbl>
              <c:idx val="1"/>
              <c:delete val="1"/>
              <c:extLst xmlns:c16r2="http://schemas.microsoft.com/office/drawing/2015/06/chart">
                <c:ext xmlns:c16="http://schemas.microsoft.com/office/drawing/2014/chart" uri="{C3380CC4-5D6E-409C-BE32-E72D297353CC}">
                  <c16:uniqueId val="{00000005-1E57-4094-BD19-B39D89013B63}"/>
                </c:ext>
                <c:ext xmlns:c15="http://schemas.microsoft.com/office/drawing/2012/chart" uri="{CE6537A1-D6FC-4f65-9D91-7224C49458BB}"/>
              </c:extLst>
            </c:dLbl>
            <c:dLbl>
              <c:idx val="2"/>
              <c:delete val="1"/>
              <c:extLst xmlns:c16r2="http://schemas.microsoft.com/office/drawing/2015/06/chart">
                <c:ext xmlns:c16="http://schemas.microsoft.com/office/drawing/2014/chart" uri="{C3380CC4-5D6E-409C-BE32-E72D297353CC}">
                  <c16:uniqueId val="{00000004-1E57-4094-BD19-B39D89013B63}"/>
                </c:ext>
                <c:ext xmlns:c15="http://schemas.microsoft.com/office/drawing/2012/chart" uri="{CE6537A1-D6FC-4f65-9D91-7224C49458BB}"/>
              </c:extLst>
            </c:dLbl>
            <c:dLbl>
              <c:idx val="3"/>
              <c:delete val="1"/>
              <c:extLst xmlns:c16r2="http://schemas.microsoft.com/office/drawing/2015/06/chart">
                <c:ext xmlns:c16="http://schemas.microsoft.com/office/drawing/2014/chart" uri="{C3380CC4-5D6E-409C-BE32-E72D297353CC}">
                  <c16:uniqueId val="{00000003-1E57-4094-BD19-B39D89013B63}"/>
                </c:ext>
                <c:ext xmlns:c15="http://schemas.microsoft.com/office/drawing/2012/chart" uri="{CE6537A1-D6FC-4f65-9D91-7224C49458BB}"/>
              </c:extLst>
            </c:dLbl>
            <c:dLbl>
              <c:idx val="4"/>
              <c:delete val="1"/>
              <c:extLst xmlns:c16r2="http://schemas.microsoft.com/office/drawing/2015/06/chart">
                <c:ext xmlns:c16="http://schemas.microsoft.com/office/drawing/2014/chart" uri="{C3380CC4-5D6E-409C-BE32-E72D297353CC}">
                  <c16:uniqueId val="{00000002-1E57-4094-BD19-B39D89013B63}"/>
                </c:ext>
                <c:ext xmlns:c15="http://schemas.microsoft.com/office/drawing/2012/chart" uri="{CE6537A1-D6FC-4f65-9D91-7224C49458BB}"/>
              </c:extLst>
            </c:dLbl>
            <c:dLbl>
              <c:idx val="5"/>
              <c:layout>
                <c:manualLayout>
                  <c:x val="-0.21080390467651758"/>
                  <c:y val="-4.1203990808126596E-2"/>
                </c:manualLayout>
              </c:layout>
              <c:showLegendKey val="0"/>
              <c:showVal val="1"/>
              <c:showCatName val="0"/>
              <c:showSerName val="0"/>
              <c:showPercent val="0"/>
              <c:showBubbleSize val="0"/>
            </c:dLbl>
            <c:spPr>
              <a:noFill/>
              <a:ln>
                <a:noFill/>
              </a:ln>
              <a:effectLst/>
            </c:spPr>
            <c:txPr>
              <a:bodyPr rot="0" vert="horz"/>
              <a:lstStyle/>
              <a:p>
                <a:pPr>
                  <a:defRPr sz="1100">
                    <a:latin typeface="Arial Black" pitchFamily="34" charset="0"/>
                  </a:defRPr>
                </a:pPr>
                <a:endParaRPr lang="fr-FR"/>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'Etat_Gouvernance_Fait '!$K$6:$K$11</c:f>
              <c:strCache>
                <c:ptCount val="6"/>
                <c:pt idx="0">
                  <c:v>18-24 ans</c:v>
                </c:pt>
                <c:pt idx="1">
                  <c:v>25-34 ans</c:v>
                </c:pt>
                <c:pt idx="2">
                  <c:v>Instruction au Secondaire</c:v>
                </c:pt>
                <c:pt idx="3">
                  <c:v>Instruction au Supérieur</c:v>
                </c:pt>
                <c:pt idx="4">
                  <c:v>Cotonou</c:v>
                </c:pt>
                <c:pt idx="5">
                  <c:v>Le plus pauvre</c:v>
                </c:pt>
              </c:strCache>
            </c:strRef>
          </c:cat>
          <c:val>
            <c:numRef>
              <c:f>'Etat_Gouvernance_Fait '!$M$6:$M$11</c:f>
              <c:numCache>
                <c:formatCode>General</c:formatCode>
                <c:ptCount val="6"/>
                <c:pt idx="0">
                  <c:v>31.8</c:v>
                </c:pt>
                <c:pt idx="1">
                  <c:v>31.8</c:v>
                </c:pt>
                <c:pt idx="2">
                  <c:v>31.8</c:v>
                </c:pt>
                <c:pt idx="3">
                  <c:v>31.8</c:v>
                </c:pt>
                <c:pt idx="4">
                  <c:v>31.8</c:v>
                </c:pt>
                <c:pt idx="5">
                  <c:v>31.8</c:v>
                </c:pt>
              </c:numCache>
            </c:numRef>
          </c:val>
          <c:smooth val="0"/>
          <c:extLst xmlns:c16r2="http://schemas.microsoft.com/office/drawing/2015/06/chart">
            <c:ext xmlns:c16="http://schemas.microsoft.com/office/drawing/2014/chart" uri="{C3380CC4-5D6E-409C-BE32-E72D297353CC}">
              <c16:uniqueId val="{00000001-1E57-4094-BD19-B39D89013B63}"/>
            </c:ext>
          </c:extLst>
        </c:ser>
        <c:dLbls>
          <c:showLegendKey val="0"/>
          <c:showVal val="0"/>
          <c:showCatName val="0"/>
          <c:showSerName val="0"/>
          <c:showPercent val="0"/>
          <c:showBubbleSize val="0"/>
        </c:dLbls>
        <c:marker val="1"/>
        <c:smooth val="0"/>
        <c:axId val="251358592"/>
        <c:axId val="251364480"/>
      </c:lineChart>
      <c:catAx>
        <c:axId val="25135859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vert="horz"/>
          <a:lstStyle/>
          <a:p>
            <a:pPr>
              <a:defRPr sz="700">
                <a:latin typeface="Arial Black" pitchFamily="34" charset="0"/>
              </a:defRPr>
            </a:pPr>
            <a:endParaRPr lang="fr-FR"/>
          </a:p>
        </c:txPr>
        <c:crossAx val="251364480"/>
        <c:crosses val="autoZero"/>
        <c:auto val="1"/>
        <c:lblAlgn val="ctr"/>
        <c:lblOffset val="100"/>
        <c:noMultiLvlLbl val="0"/>
      </c:catAx>
      <c:valAx>
        <c:axId val="251364480"/>
        <c:scaling>
          <c:orientation val="minMax"/>
        </c:scaling>
        <c:delete val="0"/>
        <c:axPos val="l"/>
        <c:numFmt formatCode="0.0" sourceLinked="1"/>
        <c:majorTickMark val="none"/>
        <c:minorTickMark val="none"/>
        <c:tickLblPos val="nextTo"/>
        <c:spPr>
          <a:noFill/>
          <a:ln>
            <a:noFill/>
          </a:ln>
          <a:effectLst/>
        </c:spPr>
        <c:txPr>
          <a:bodyPr rot="-60000000" vert="horz"/>
          <a:lstStyle/>
          <a:p>
            <a:pPr>
              <a:defRPr sz="800">
                <a:latin typeface="Arial Black" pitchFamily="34" charset="0"/>
              </a:defRPr>
            </a:pPr>
            <a:endParaRPr lang="fr-FR"/>
          </a:p>
        </c:txPr>
        <c:crossAx val="251358592"/>
        <c:crosses val="autoZero"/>
        <c:crossBetween val="between"/>
      </c:valAx>
      <c:spPr>
        <a:noFill/>
        <a:ln>
          <a:noFill/>
        </a:ln>
        <a:effectLst/>
      </c:spPr>
    </c:plotArea>
    <c:legend>
      <c:legendPos val="b"/>
      <c:layout/>
      <c:overlay val="0"/>
      <c:spPr>
        <a:noFill/>
        <a:ln>
          <a:noFill/>
        </a:ln>
        <a:effectLst/>
      </c:spPr>
      <c:txPr>
        <a:bodyPr rot="0" vert="horz"/>
        <a:lstStyle/>
        <a:p>
          <a:pPr>
            <a:defRPr sz="700">
              <a:latin typeface="Arial Black" pitchFamily="34" charset="0"/>
            </a:defRPr>
          </a:pPr>
          <a:endParaRPr lang="fr-FR"/>
        </a:p>
      </c:txPr>
    </c:legend>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solidFill>
      <a:sysClr val="window" lastClr="FFFFFF"/>
    </a:solidFill>
    <a:ln w="25400" cap="flat" cmpd="sng" algn="ctr">
      <a:solidFill>
        <a:srgbClr val="70AD47"/>
      </a:solidFill>
      <a:prstDash val="solid"/>
    </a:ln>
    <a:effectLst/>
  </c:spPr>
  <c:txPr>
    <a:bodyPr/>
    <a:lstStyle/>
    <a:p>
      <a:pPr>
        <a:defRPr>
          <a:solidFill>
            <a:sysClr val="windowText" lastClr="000000"/>
          </a:solidFill>
          <a:latin typeface="+mn-lt"/>
          <a:ea typeface="+mn-ea"/>
          <a:cs typeface="+mn-cs"/>
        </a:defRPr>
      </a:pPr>
      <a:endParaRPr lang="fr-FR"/>
    </a:p>
  </c:txPr>
  <c:externalData r:id="rId2">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spPr>
            <a:pattFill prst="pct50">
              <a:fgClr>
                <a:schemeClr val="accent3">
                  <a:lumMod val="75000"/>
                </a:schemeClr>
              </a:fgClr>
              <a:bgClr>
                <a:schemeClr val="bg1"/>
              </a:bgClr>
            </a:pattFill>
            <a:ln>
              <a:noFill/>
            </a:ln>
            <a:effectLst/>
          </c:spPr>
          <c:invertIfNegative val="0"/>
          <c:dLbls>
            <c:spPr>
              <a:noFill/>
              <a:ln>
                <a:noFill/>
              </a:ln>
              <a:effectLst/>
            </c:spPr>
            <c:txPr>
              <a:bodyPr rot="0" vert="horz"/>
              <a:lstStyle/>
              <a:p>
                <a:pPr>
                  <a:defRPr sz="800">
                    <a:latin typeface="Arial Black" pitchFamily="34" charset="0"/>
                  </a:defRPr>
                </a:pPr>
                <a:endParaRPr lang="fr-FR"/>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'Etat_Gouvernance_Fait '!$L$41:$L$43</c:f>
              <c:strCache>
                <c:ptCount val="3"/>
                <c:pt idx="0">
                  <c:v>Population</c:v>
                </c:pt>
                <c:pt idx="1">
                  <c:v>Groupes minoritaires</c:v>
                </c:pt>
                <c:pt idx="2">
                  <c:v>partis politiques d'opposition</c:v>
                </c:pt>
              </c:strCache>
            </c:strRef>
          </c:cat>
          <c:val>
            <c:numRef>
              <c:f>'Etat_Gouvernance_Fait '!$M$41:$M$43</c:f>
              <c:numCache>
                <c:formatCode>General</c:formatCode>
                <c:ptCount val="3"/>
                <c:pt idx="0">
                  <c:v>38.299999999999997</c:v>
                </c:pt>
                <c:pt idx="1">
                  <c:v>26.8</c:v>
                </c:pt>
                <c:pt idx="2">
                  <c:v>30.7</c:v>
                </c:pt>
              </c:numCache>
            </c:numRef>
          </c:val>
          <c:extLst xmlns:c16r2="http://schemas.microsoft.com/office/drawing/2015/06/chart">
            <c:ext xmlns:c16="http://schemas.microsoft.com/office/drawing/2014/chart" uri="{C3380CC4-5D6E-409C-BE32-E72D297353CC}">
              <c16:uniqueId val="{00000000-B3EB-4C64-AACC-FA7940A308DD}"/>
            </c:ext>
          </c:extLst>
        </c:ser>
        <c:dLbls>
          <c:showLegendKey val="0"/>
          <c:showVal val="0"/>
          <c:showCatName val="0"/>
          <c:showSerName val="0"/>
          <c:showPercent val="0"/>
          <c:showBubbleSize val="0"/>
        </c:dLbls>
        <c:gapWidth val="79"/>
        <c:overlap val="-17"/>
        <c:axId val="251549952"/>
        <c:axId val="251559936"/>
      </c:barChart>
      <c:catAx>
        <c:axId val="25154995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vert="horz"/>
          <a:lstStyle/>
          <a:p>
            <a:pPr>
              <a:defRPr sz="800">
                <a:latin typeface="Arial Black" pitchFamily="34" charset="0"/>
              </a:defRPr>
            </a:pPr>
            <a:endParaRPr lang="fr-FR"/>
          </a:p>
        </c:txPr>
        <c:crossAx val="251559936"/>
        <c:crosses val="autoZero"/>
        <c:auto val="1"/>
        <c:lblAlgn val="ctr"/>
        <c:lblOffset val="100"/>
        <c:noMultiLvlLbl val="0"/>
      </c:catAx>
      <c:valAx>
        <c:axId val="25155993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vert="horz"/>
          <a:lstStyle/>
          <a:p>
            <a:pPr>
              <a:defRPr sz="800">
                <a:latin typeface="Arial Black" pitchFamily="34" charset="0"/>
              </a:defRPr>
            </a:pPr>
            <a:endParaRPr lang="fr-FR"/>
          </a:p>
        </c:txPr>
        <c:crossAx val="251549952"/>
        <c:crosses val="autoZero"/>
        <c:crossBetween val="between"/>
      </c:valAx>
      <c:spPr>
        <a:solidFill>
          <a:srgbClr val="5B9BD5">
            <a:lumMod val="20000"/>
            <a:lumOff val="80000"/>
          </a:srgbClr>
        </a:solid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solidFill>
      <a:sysClr val="window" lastClr="FFFFFF"/>
    </a:solidFill>
    <a:ln w="25400" cap="flat" cmpd="sng" algn="ctr">
      <a:solidFill>
        <a:srgbClr val="ED7D31"/>
      </a:solidFill>
      <a:prstDash val="solid"/>
    </a:ln>
    <a:effectLst/>
  </c:spPr>
  <c:txPr>
    <a:bodyPr/>
    <a:lstStyle/>
    <a:p>
      <a:pPr>
        <a:defRPr>
          <a:solidFill>
            <a:sysClr val="windowText" lastClr="000000"/>
          </a:solidFill>
          <a:latin typeface="+mn-lt"/>
          <a:ea typeface="+mn-ea"/>
          <a:cs typeface="+mn-cs"/>
        </a:defRPr>
      </a:pPr>
      <a:endParaRPr lang="fr-FR"/>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'Etat_Gouvernance_Fait '!$M$59</c:f>
              <c:strCache>
                <c:ptCount val="1"/>
                <c:pt idx="0">
                  <c:v>Population</c:v>
                </c:pt>
              </c:strCache>
            </c:strRef>
          </c:tx>
          <c:spPr>
            <a:solidFill>
              <a:srgbClr val="ED7D31">
                <a:lumMod val="75000"/>
              </a:srgbClr>
            </a:solidFill>
            <a:ln>
              <a:solidFill>
                <a:schemeClr val="accent1"/>
              </a:solidFill>
            </a:ln>
            <a:effectLst/>
          </c:spPr>
          <c:invertIfNegative val="0"/>
          <c:dLbls>
            <c:numFmt formatCode="#,##0" sourceLinked="0"/>
            <c:spPr>
              <a:noFill/>
              <a:ln>
                <a:noFill/>
              </a:ln>
              <a:effectLst/>
            </c:spPr>
            <c:txPr>
              <a:bodyPr rot="0" vert="horz"/>
              <a:lstStyle/>
              <a:p>
                <a:pPr>
                  <a:defRPr sz="800">
                    <a:latin typeface="Arial Black" pitchFamily="34" charset="0"/>
                  </a:defRPr>
                </a:pPr>
                <a:endParaRPr lang="fr-FR"/>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'Etat_Gouvernance_Fait '!$L$60:$L$70</c:f>
              <c:strCache>
                <c:ptCount val="11"/>
                <c:pt idx="0">
                  <c:v>18-24 ans</c:v>
                </c:pt>
                <c:pt idx="1">
                  <c:v>55 ans et Plus</c:v>
                </c:pt>
                <c:pt idx="3">
                  <c:v>Aucun</c:v>
                </c:pt>
                <c:pt idx="4">
                  <c:v>Supérieur</c:v>
                </c:pt>
                <c:pt idx="6">
                  <c:v>Cotonou</c:v>
                </c:pt>
                <c:pt idx="7">
                  <c:v>Rural</c:v>
                </c:pt>
                <c:pt idx="9">
                  <c:v>Le plus pauvre</c:v>
                </c:pt>
                <c:pt idx="10">
                  <c:v>Le plus riche</c:v>
                </c:pt>
              </c:strCache>
            </c:strRef>
          </c:cat>
          <c:val>
            <c:numRef>
              <c:f>'Etat_Gouvernance_Fait '!$M$60:$M$70</c:f>
              <c:numCache>
                <c:formatCode>General</c:formatCode>
                <c:ptCount val="11"/>
                <c:pt idx="0">
                  <c:v>42.1</c:v>
                </c:pt>
                <c:pt idx="1">
                  <c:v>36.299999999999997</c:v>
                </c:pt>
                <c:pt idx="3">
                  <c:v>44.3</c:v>
                </c:pt>
                <c:pt idx="4">
                  <c:v>23.8</c:v>
                </c:pt>
                <c:pt idx="6" formatCode="0.0">
                  <c:v>24.9</c:v>
                </c:pt>
                <c:pt idx="7" formatCode="0.0">
                  <c:v>39.4</c:v>
                </c:pt>
                <c:pt idx="9" formatCode="0.0">
                  <c:v>35.5</c:v>
                </c:pt>
                <c:pt idx="10" formatCode="0.0">
                  <c:v>38.9</c:v>
                </c:pt>
              </c:numCache>
            </c:numRef>
          </c:val>
          <c:extLst xmlns:c16r2="http://schemas.microsoft.com/office/drawing/2015/06/chart">
            <c:ext xmlns:c16="http://schemas.microsoft.com/office/drawing/2014/chart" uri="{C3380CC4-5D6E-409C-BE32-E72D297353CC}">
              <c16:uniqueId val="{00000000-5B09-4D18-B975-CB2C8312FEDD}"/>
            </c:ext>
          </c:extLst>
        </c:ser>
        <c:ser>
          <c:idx val="1"/>
          <c:order val="1"/>
          <c:tx>
            <c:strRef>
              <c:f>'Etat_Gouvernance_Fait '!$N$59</c:f>
              <c:strCache>
                <c:ptCount val="1"/>
                <c:pt idx="0">
                  <c:v>Groupes minoritaires</c:v>
                </c:pt>
              </c:strCache>
            </c:strRef>
          </c:tx>
          <c:spPr>
            <a:pattFill prst="pct60">
              <a:fgClr>
                <a:schemeClr val="accent5">
                  <a:lumMod val="75000"/>
                </a:schemeClr>
              </a:fgClr>
              <a:bgClr>
                <a:schemeClr val="bg1"/>
              </a:bgClr>
            </a:pattFill>
            <a:ln>
              <a:solidFill>
                <a:schemeClr val="accent1"/>
              </a:solidFill>
            </a:ln>
            <a:effectLst/>
          </c:spPr>
          <c:invertIfNegative val="0"/>
          <c:dLbls>
            <c:numFmt formatCode="#,##0" sourceLinked="0"/>
            <c:spPr>
              <a:noFill/>
              <a:ln>
                <a:noFill/>
              </a:ln>
              <a:effectLst/>
            </c:spPr>
            <c:txPr>
              <a:bodyPr rot="0" vert="horz"/>
              <a:lstStyle/>
              <a:p>
                <a:pPr>
                  <a:defRPr sz="800">
                    <a:latin typeface="Arial Black" pitchFamily="34" charset="0"/>
                  </a:defRPr>
                </a:pPr>
                <a:endParaRPr lang="fr-FR"/>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'Etat_Gouvernance_Fait '!$L$60:$L$70</c:f>
              <c:strCache>
                <c:ptCount val="11"/>
                <c:pt idx="0">
                  <c:v>18-24 ans</c:v>
                </c:pt>
                <c:pt idx="1">
                  <c:v>55 ans et Plus</c:v>
                </c:pt>
                <c:pt idx="3">
                  <c:v>Aucun</c:v>
                </c:pt>
                <c:pt idx="4">
                  <c:v>Supérieur</c:v>
                </c:pt>
                <c:pt idx="6">
                  <c:v>Cotonou</c:v>
                </c:pt>
                <c:pt idx="7">
                  <c:v>Rural</c:v>
                </c:pt>
                <c:pt idx="9">
                  <c:v>Le plus pauvre</c:v>
                </c:pt>
                <c:pt idx="10">
                  <c:v>Le plus riche</c:v>
                </c:pt>
              </c:strCache>
            </c:strRef>
          </c:cat>
          <c:val>
            <c:numRef>
              <c:f>'Etat_Gouvernance_Fait '!$N$60:$N$70</c:f>
              <c:numCache>
                <c:formatCode>0.0</c:formatCode>
                <c:ptCount val="11"/>
                <c:pt idx="0">
                  <c:v>23.2</c:v>
                </c:pt>
                <c:pt idx="1">
                  <c:v>28.8</c:v>
                </c:pt>
                <c:pt idx="3">
                  <c:v>29</c:v>
                </c:pt>
                <c:pt idx="4">
                  <c:v>22.1</c:v>
                </c:pt>
                <c:pt idx="6">
                  <c:v>8.8000000000000007</c:v>
                </c:pt>
                <c:pt idx="7">
                  <c:v>28.8</c:v>
                </c:pt>
                <c:pt idx="9">
                  <c:v>25.3</c:v>
                </c:pt>
                <c:pt idx="10">
                  <c:v>26.8</c:v>
                </c:pt>
              </c:numCache>
            </c:numRef>
          </c:val>
          <c:extLst xmlns:c16r2="http://schemas.microsoft.com/office/drawing/2015/06/chart">
            <c:ext xmlns:c16="http://schemas.microsoft.com/office/drawing/2014/chart" uri="{C3380CC4-5D6E-409C-BE32-E72D297353CC}">
              <c16:uniqueId val="{00000001-5B09-4D18-B975-CB2C8312FEDD}"/>
            </c:ext>
          </c:extLst>
        </c:ser>
        <c:ser>
          <c:idx val="2"/>
          <c:order val="2"/>
          <c:tx>
            <c:strRef>
              <c:f>'Etat_Gouvernance_Fait '!$O$59</c:f>
              <c:strCache>
                <c:ptCount val="1"/>
                <c:pt idx="0">
                  <c:v>partis politiques d'opposition</c:v>
                </c:pt>
              </c:strCache>
            </c:strRef>
          </c:tx>
          <c:spPr>
            <a:solidFill>
              <a:srgbClr val="70AD47"/>
            </a:solidFill>
            <a:ln>
              <a:solidFill>
                <a:schemeClr val="accent1"/>
              </a:solidFill>
            </a:ln>
            <a:effectLst/>
          </c:spPr>
          <c:invertIfNegative val="0"/>
          <c:dLbls>
            <c:numFmt formatCode="#,##0" sourceLinked="0"/>
            <c:spPr>
              <a:noFill/>
              <a:ln>
                <a:noFill/>
              </a:ln>
              <a:effectLst/>
            </c:spPr>
            <c:txPr>
              <a:bodyPr rot="0" vert="horz"/>
              <a:lstStyle/>
              <a:p>
                <a:pPr>
                  <a:defRPr sz="800">
                    <a:latin typeface="Arial Black" pitchFamily="34" charset="0"/>
                  </a:defRPr>
                </a:pPr>
                <a:endParaRPr lang="fr-FR"/>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'Etat_Gouvernance_Fait '!$L$60:$L$70</c:f>
              <c:strCache>
                <c:ptCount val="11"/>
                <c:pt idx="0">
                  <c:v>18-24 ans</c:v>
                </c:pt>
                <c:pt idx="1">
                  <c:v>55 ans et Plus</c:v>
                </c:pt>
                <c:pt idx="3">
                  <c:v>Aucun</c:v>
                </c:pt>
                <c:pt idx="4">
                  <c:v>Supérieur</c:v>
                </c:pt>
                <c:pt idx="6">
                  <c:v>Cotonou</c:v>
                </c:pt>
                <c:pt idx="7">
                  <c:v>Rural</c:v>
                </c:pt>
                <c:pt idx="9">
                  <c:v>Le plus pauvre</c:v>
                </c:pt>
                <c:pt idx="10">
                  <c:v>Le plus riche</c:v>
                </c:pt>
              </c:strCache>
            </c:strRef>
          </c:cat>
          <c:val>
            <c:numRef>
              <c:f>'Etat_Gouvernance_Fait '!$O$60:$O$70</c:f>
              <c:numCache>
                <c:formatCode>0.0</c:formatCode>
                <c:ptCount val="11"/>
                <c:pt idx="0">
                  <c:v>27.4</c:v>
                </c:pt>
                <c:pt idx="1">
                  <c:v>32.799999999999997</c:v>
                </c:pt>
                <c:pt idx="3">
                  <c:v>32.9</c:v>
                </c:pt>
                <c:pt idx="4">
                  <c:v>25.4</c:v>
                </c:pt>
                <c:pt idx="6">
                  <c:v>11.4</c:v>
                </c:pt>
                <c:pt idx="7">
                  <c:v>33.200000000000003</c:v>
                </c:pt>
                <c:pt idx="9">
                  <c:v>30</c:v>
                </c:pt>
                <c:pt idx="10">
                  <c:v>30.8</c:v>
                </c:pt>
              </c:numCache>
            </c:numRef>
          </c:val>
          <c:extLst xmlns:c16r2="http://schemas.microsoft.com/office/drawing/2015/06/chart">
            <c:ext xmlns:c16="http://schemas.microsoft.com/office/drawing/2014/chart" uri="{C3380CC4-5D6E-409C-BE32-E72D297353CC}">
              <c16:uniqueId val="{00000002-5B09-4D18-B975-CB2C8312FEDD}"/>
            </c:ext>
          </c:extLst>
        </c:ser>
        <c:dLbls>
          <c:showLegendKey val="0"/>
          <c:showVal val="0"/>
          <c:showCatName val="0"/>
          <c:showSerName val="0"/>
          <c:showPercent val="0"/>
          <c:showBubbleSize val="0"/>
        </c:dLbls>
        <c:gapWidth val="27"/>
        <c:overlap val="-12"/>
        <c:axId val="251809152"/>
        <c:axId val="251815040"/>
      </c:barChart>
      <c:catAx>
        <c:axId val="25180915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vert="horz"/>
          <a:lstStyle/>
          <a:p>
            <a:pPr>
              <a:defRPr sz="800">
                <a:latin typeface="Arial Black" pitchFamily="34" charset="0"/>
              </a:defRPr>
            </a:pPr>
            <a:endParaRPr lang="fr-FR"/>
          </a:p>
        </c:txPr>
        <c:crossAx val="251815040"/>
        <c:crosses val="autoZero"/>
        <c:auto val="1"/>
        <c:lblAlgn val="ctr"/>
        <c:lblOffset val="100"/>
        <c:noMultiLvlLbl val="0"/>
      </c:catAx>
      <c:valAx>
        <c:axId val="251815040"/>
        <c:scaling>
          <c:orientation val="minMax"/>
        </c:scaling>
        <c:delete val="0"/>
        <c:axPos val="l"/>
        <c:numFmt formatCode="General" sourceLinked="1"/>
        <c:majorTickMark val="none"/>
        <c:minorTickMark val="none"/>
        <c:tickLblPos val="nextTo"/>
        <c:spPr>
          <a:noFill/>
          <a:ln>
            <a:noFill/>
          </a:ln>
          <a:effectLst/>
        </c:spPr>
        <c:txPr>
          <a:bodyPr rot="-60000000" vert="horz"/>
          <a:lstStyle/>
          <a:p>
            <a:pPr>
              <a:defRPr sz="800">
                <a:latin typeface="Arial Black" pitchFamily="34" charset="0"/>
              </a:defRPr>
            </a:pPr>
            <a:endParaRPr lang="fr-FR"/>
          </a:p>
        </c:txPr>
        <c:crossAx val="251809152"/>
        <c:crosses val="autoZero"/>
        <c:crossBetween val="between"/>
      </c:valAx>
      <c:spPr>
        <a:noFill/>
        <a:ln>
          <a:noFill/>
        </a:ln>
        <a:effectLst/>
      </c:spPr>
    </c:plotArea>
    <c:legend>
      <c:legendPos val="b"/>
      <c:layout/>
      <c:overlay val="0"/>
      <c:spPr>
        <a:noFill/>
        <a:ln>
          <a:noFill/>
        </a:ln>
        <a:effectLst/>
      </c:spPr>
      <c:txPr>
        <a:bodyPr rot="0" vert="horz"/>
        <a:lstStyle/>
        <a:p>
          <a:pPr>
            <a:defRPr sz="800">
              <a:latin typeface="Arial Black" pitchFamily="34" charset="0"/>
            </a:defRPr>
          </a:pPr>
          <a:endParaRPr lang="fr-FR"/>
        </a:p>
      </c:txPr>
    </c:legend>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solidFill>
      <a:sysClr val="window" lastClr="FFFFFF"/>
    </a:solidFill>
    <a:ln w="25400" cap="flat" cmpd="sng" algn="ctr">
      <a:solidFill>
        <a:srgbClr val="ED7D31"/>
      </a:solidFill>
      <a:prstDash val="solid"/>
    </a:ln>
    <a:effectLst/>
  </c:spPr>
  <c:txPr>
    <a:bodyPr/>
    <a:lstStyle/>
    <a:p>
      <a:pPr>
        <a:defRPr>
          <a:solidFill>
            <a:sysClr val="windowText" lastClr="000000"/>
          </a:solidFill>
          <a:latin typeface="+mn-lt"/>
          <a:ea typeface="+mn-ea"/>
          <a:cs typeface="+mn-cs"/>
        </a:defRPr>
      </a:pPr>
      <a:endParaRPr lang="fr-FR"/>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spPr>
            <a:gradFill>
              <a:gsLst>
                <a:gs pos="9000">
                  <a:srgbClr val="FF5050"/>
                </a:gs>
                <a:gs pos="10000">
                  <a:srgbClr val="FF0000"/>
                </a:gs>
                <a:gs pos="100000">
                  <a:schemeClr val="accent6">
                    <a:lumMod val="100000"/>
                  </a:schemeClr>
                </a:gs>
              </a:gsLst>
              <a:path path="circle">
                <a:fillToRect l="50000" t="-80000" r="50000" b="180000"/>
              </a:path>
            </a:gradFill>
            <a:ln>
              <a:noFill/>
            </a:ln>
            <a:effectLst/>
          </c:spPr>
          <c:invertIfNegative val="0"/>
          <c:dLbls>
            <c:dLbl>
              <c:idx val="0"/>
              <c:layout>
                <c:manualLayout>
                  <c:x val="0"/>
                  <c:y val="0.10937930088884892"/>
                </c:manualLayout>
              </c:layout>
              <c:showLegendKey val="0"/>
              <c:showVal val="1"/>
              <c:showCatName val="0"/>
              <c:showSerName val="0"/>
              <c:showPercent val="0"/>
              <c:showBubbleSize val="0"/>
            </c:dLbl>
            <c:dLbl>
              <c:idx val="1"/>
              <c:layout>
                <c:manualLayout>
                  <c:x val="0"/>
                  <c:y val="0.10937930088884888"/>
                </c:manualLayout>
              </c:layout>
              <c:showLegendKey val="0"/>
              <c:showVal val="1"/>
              <c:showCatName val="0"/>
              <c:showSerName val="0"/>
              <c:showPercent val="0"/>
              <c:showBubbleSize val="0"/>
            </c:dLbl>
            <c:dLbl>
              <c:idx val="2"/>
              <c:layout>
                <c:manualLayout>
                  <c:x val="0"/>
                  <c:y val="0.12250481699551084"/>
                </c:manualLayout>
              </c:layout>
              <c:showLegendKey val="0"/>
              <c:showVal val="1"/>
              <c:showCatName val="0"/>
              <c:showSerName val="0"/>
              <c:showPercent val="0"/>
              <c:showBubbleSize val="0"/>
            </c:dLbl>
            <c:spPr>
              <a:noFill/>
              <a:ln>
                <a:noFill/>
              </a:ln>
              <a:effectLst/>
            </c:spPr>
            <c:txPr>
              <a:bodyPr rot="0" vert="horz"/>
              <a:lstStyle/>
              <a:p>
                <a:pPr>
                  <a:defRPr sz="1000">
                    <a:latin typeface="Arial Black" pitchFamily="34" charset="0"/>
                  </a:defRPr>
                </a:pPr>
                <a:endParaRPr lang="fr-FR"/>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'Etat de Droit_FAIT'!$C$3:$E$3</c:f>
              <c:strCache>
                <c:ptCount val="3"/>
                <c:pt idx="0">
                  <c:v>Système judiciaire</c:v>
                </c:pt>
                <c:pt idx="1">
                  <c:v>Absence de corruption</c:v>
                </c:pt>
                <c:pt idx="2">
                  <c:v>Etat de droit</c:v>
                </c:pt>
              </c:strCache>
            </c:strRef>
          </c:cat>
          <c:val>
            <c:numRef>
              <c:f>'Etat de Droit_FAIT'!$C$21:$E$21</c:f>
              <c:numCache>
                <c:formatCode>0.000</c:formatCode>
                <c:ptCount val="3"/>
                <c:pt idx="0">
                  <c:v>0.45900000000000002</c:v>
                </c:pt>
                <c:pt idx="1">
                  <c:v>0.40300000000000002</c:v>
                </c:pt>
                <c:pt idx="2">
                  <c:v>0.41199999999999998</c:v>
                </c:pt>
              </c:numCache>
            </c:numRef>
          </c:val>
          <c:extLst xmlns:c16r2="http://schemas.microsoft.com/office/drawing/2015/06/chart">
            <c:ext xmlns:c16="http://schemas.microsoft.com/office/drawing/2014/chart" uri="{C3380CC4-5D6E-409C-BE32-E72D297353CC}">
              <c16:uniqueId val="{00000000-049C-4DBE-817B-8B9833DC4F62}"/>
            </c:ext>
          </c:extLst>
        </c:ser>
        <c:dLbls>
          <c:showLegendKey val="0"/>
          <c:showVal val="0"/>
          <c:showCatName val="0"/>
          <c:showSerName val="0"/>
          <c:showPercent val="0"/>
          <c:showBubbleSize val="0"/>
        </c:dLbls>
        <c:gapWidth val="59"/>
        <c:overlap val="-27"/>
        <c:axId val="252400384"/>
        <c:axId val="252401920"/>
      </c:barChart>
      <c:catAx>
        <c:axId val="25240038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vert="horz"/>
          <a:lstStyle/>
          <a:p>
            <a:pPr>
              <a:defRPr sz="900">
                <a:latin typeface="Arial Black" pitchFamily="34" charset="0"/>
              </a:defRPr>
            </a:pPr>
            <a:endParaRPr lang="fr-FR"/>
          </a:p>
        </c:txPr>
        <c:crossAx val="252401920"/>
        <c:crosses val="autoZero"/>
        <c:auto val="1"/>
        <c:lblAlgn val="ctr"/>
        <c:lblOffset val="100"/>
        <c:noMultiLvlLbl val="0"/>
      </c:catAx>
      <c:valAx>
        <c:axId val="252401920"/>
        <c:scaling>
          <c:orientation val="minMax"/>
          <c:max val="0.60000000000000009"/>
        </c:scaling>
        <c:delete val="0"/>
        <c:axPos val="l"/>
        <c:majorGridlines>
          <c:spPr>
            <a:ln w="9525" cap="flat" cmpd="sng" algn="ctr">
              <a:solidFill>
                <a:schemeClr val="tx1">
                  <a:lumMod val="15000"/>
                  <a:lumOff val="85000"/>
                </a:schemeClr>
              </a:solidFill>
              <a:round/>
            </a:ln>
            <a:effectLst/>
          </c:spPr>
        </c:majorGridlines>
        <c:numFmt formatCode="#,##0.00" sourceLinked="0"/>
        <c:majorTickMark val="none"/>
        <c:minorTickMark val="none"/>
        <c:tickLblPos val="nextTo"/>
        <c:spPr>
          <a:noFill/>
          <a:ln>
            <a:noFill/>
          </a:ln>
          <a:effectLst/>
        </c:spPr>
        <c:txPr>
          <a:bodyPr rot="-60000000" vert="horz"/>
          <a:lstStyle/>
          <a:p>
            <a:pPr>
              <a:defRPr sz="900">
                <a:latin typeface="Arial Black" pitchFamily="34" charset="0"/>
              </a:defRPr>
            </a:pPr>
            <a:endParaRPr lang="fr-FR"/>
          </a:p>
        </c:txPr>
        <c:crossAx val="252400384"/>
        <c:crosses val="autoZero"/>
        <c:crossBetween val="between"/>
      </c:valAx>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solidFill>
      <a:sysClr val="window" lastClr="FFFFFF"/>
    </a:solidFill>
    <a:ln w="25400" cap="flat" cmpd="sng" algn="ctr">
      <a:solidFill>
        <a:srgbClr val="FFC000"/>
      </a:solidFill>
      <a:prstDash val="solid"/>
    </a:ln>
    <a:effectLst/>
  </c:spPr>
  <c:txPr>
    <a:bodyPr/>
    <a:lstStyle/>
    <a:p>
      <a:pPr>
        <a:defRPr sz="1100">
          <a:solidFill>
            <a:sysClr val="windowText" lastClr="000000"/>
          </a:solidFill>
          <a:latin typeface="+mn-lt"/>
          <a:ea typeface="+mn-ea"/>
          <a:cs typeface="+mn-cs"/>
        </a:defRPr>
      </a:pPr>
      <a:endParaRPr lang="fr-FR"/>
    </a:p>
  </c:txPr>
  <c:externalData r:id="rId2">
    <c:autoUpdate val="0"/>
  </c:externalData>
  <c:userShapes r:id="rId3"/>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percentStacked"/>
        <c:varyColors val="0"/>
        <c:ser>
          <c:idx val="0"/>
          <c:order val="0"/>
          <c:tx>
            <c:strRef>
              <c:f>'Gaphique 13'!$B$6</c:f>
              <c:strCache>
                <c:ptCount val="1"/>
                <c:pt idx="0">
                  <c:v>Beaucoup</c:v>
                </c:pt>
              </c:strCache>
            </c:strRef>
          </c:tx>
          <c:spPr>
            <a:solidFill>
              <a:schemeClr val="tx1">
                <a:lumMod val="65000"/>
                <a:lumOff val="35000"/>
              </a:schemeClr>
            </a:solidFill>
          </c:spPr>
          <c:invertIfNegative val="0"/>
          <c:cat>
            <c:strRef>
              <c:f>'Gaphique 13'!$A$7:$A$22</c:f>
              <c:strCache>
                <c:ptCount val="13"/>
                <c:pt idx="0">
                  <c:v>Alibori</c:v>
                </c:pt>
                <c:pt idx="1">
                  <c:v>Atacora</c:v>
                </c:pt>
                <c:pt idx="2">
                  <c:v>Atlantique</c:v>
                </c:pt>
                <c:pt idx="3">
                  <c:v>Borgou</c:v>
                </c:pt>
                <c:pt idx="4">
                  <c:v>Collines</c:v>
                </c:pt>
                <c:pt idx="5">
                  <c:v>Couffo</c:v>
                </c:pt>
                <c:pt idx="6">
                  <c:v>Donga</c:v>
                </c:pt>
                <c:pt idx="7">
                  <c:v>Littoral</c:v>
                </c:pt>
                <c:pt idx="8">
                  <c:v>Mono</c:v>
                </c:pt>
                <c:pt idx="9">
                  <c:v>Ouémé</c:v>
                </c:pt>
                <c:pt idx="10">
                  <c:v>Plateau</c:v>
                </c:pt>
                <c:pt idx="11">
                  <c:v>Zou</c:v>
                </c:pt>
                <c:pt idx="12">
                  <c:v>Bénin</c:v>
                </c:pt>
              </c:strCache>
            </c:strRef>
          </c:cat>
          <c:val>
            <c:numRef>
              <c:f>'Gaphique 13'!$B$7:$B$22</c:f>
              <c:numCache>
                <c:formatCode>0</c:formatCode>
                <c:ptCount val="16"/>
                <c:pt idx="0">
                  <c:v>9.9461257901785505</c:v>
                </c:pt>
                <c:pt idx="1">
                  <c:v>3.7335920514254499</c:v>
                </c:pt>
                <c:pt idx="2">
                  <c:v>6.3024346360618404</c:v>
                </c:pt>
                <c:pt idx="3">
                  <c:v>0.41167606139750901</c:v>
                </c:pt>
                <c:pt idx="4">
                  <c:v>5.0046554797274503</c:v>
                </c:pt>
                <c:pt idx="5">
                  <c:v>1.0512640025478099</c:v>
                </c:pt>
                <c:pt idx="6">
                  <c:v>11.3885118251696</c:v>
                </c:pt>
                <c:pt idx="7">
                  <c:v>5.26933279596195</c:v>
                </c:pt>
                <c:pt idx="8">
                  <c:v>5.0154791079489298</c:v>
                </c:pt>
                <c:pt idx="9">
                  <c:v>4.7749286694769504</c:v>
                </c:pt>
                <c:pt idx="10">
                  <c:v>4.6424787208395601</c:v>
                </c:pt>
                <c:pt idx="11">
                  <c:v>13.740334730515499</c:v>
                </c:pt>
                <c:pt idx="12">
                  <c:v>5.7602164521754098</c:v>
                </c:pt>
              </c:numCache>
            </c:numRef>
          </c:val>
          <c:extLst xmlns:c16r2="http://schemas.microsoft.com/office/drawing/2015/06/chart">
            <c:ext xmlns:c16="http://schemas.microsoft.com/office/drawing/2014/chart" uri="{C3380CC4-5D6E-409C-BE32-E72D297353CC}">
              <c16:uniqueId val="{00000000-A536-436D-9AD8-B786325BD904}"/>
            </c:ext>
          </c:extLst>
        </c:ser>
        <c:ser>
          <c:idx val="1"/>
          <c:order val="1"/>
          <c:tx>
            <c:strRef>
              <c:f>'Gaphique 13'!$C$6</c:f>
              <c:strCache>
                <c:ptCount val="1"/>
                <c:pt idx="0">
                  <c:v>Plutôt</c:v>
                </c:pt>
              </c:strCache>
            </c:strRef>
          </c:tx>
          <c:spPr>
            <a:solidFill>
              <a:schemeClr val="accent3">
                <a:lumMod val="75000"/>
              </a:schemeClr>
            </a:solidFill>
          </c:spPr>
          <c:invertIfNegative val="0"/>
          <c:dLbls>
            <c:spPr>
              <a:noFill/>
              <a:ln>
                <a:noFill/>
              </a:ln>
              <a:effectLst/>
            </c:spPr>
            <c:txPr>
              <a:bodyPr rot="0" vert="horz"/>
              <a:lstStyle/>
              <a:p>
                <a:pPr>
                  <a:defRPr/>
                </a:pPr>
                <a:endParaRPr lang="fr-FR"/>
              </a:p>
            </c:txPr>
            <c:dLblPos val="ct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'Gaphique 13'!$A$7:$A$22</c:f>
              <c:strCache>
                <c:ptCount val="13"/>
                <c:pt idx="0">
                  <c:v>Alibori</c:v>
                </c:pt>
                <c:pt idx="1">
                  <c:v>Atacora</c:v>
                </c:pt>
                <c:pt idx="2">
                  <c:v>Atlantique</c:v>
                </c:pt>
                <c:pt idx="3">
                  <c:v>Borgou</c:v>
                </c:pt>
                <c:pt idx="4">
                  <c:v>Collines</c:v>
                </c:pt>
                <c:pt idx="5">
                  <c:v>Couffo</c:v>
                </c:pt>
                <c:pt idx="6">
                  <c:v>Donga</c:v>
                </c:pt>
                <c:pt idx="7">
                  <c:v>Littoral</c:v>
                </c:pt>
                <c:pt idx="8">
                  <c:v>Mono</c:v>
                </c:pt>
                <c:pt idx="9">
                  <c:v>Ouémé</c:v>
                </c:pt>
                <c:pt idx="10">
                  <c:v>Plateau</c:v>
                </c:pt>
                <c:pt idx="11">
                  <c:v>Zou</c:v>
                </c:pt>
                <c:pt idx="12">
                  <c:v>Bénin</c:v>
                </c:pt>
              </c:strCache>
            </c:strRef>
          </c:cat>
          <c:val>
            <c:numRef>
              <c:f>'Gaphique 13'!$C$7:$C$22</c:f>
              <c:numCache>
                <c:formatCode>0</c:formatCode>
                <c:ptCount val="16"/>
                <c:pt idx="0">
                  <c:v>21.9484919922354</c:v>
                </c:pt>
                <c:pt idx="1">
                  <c:v>25.166005301166699</c:v>
                </c:pt>
                <c:pt idx="2">
                  <c:v>15.9529417213669</c:v>
                </c:pt>
                <c:pt idx="3">
                  <c:v>5.5367288756882598</c:v>
                </c:pt>
                <c:pt idx="4">
                  <c:v>27.3767235392061</c:v>
                </c:pt>
                <c:pt idx="5">
                  <c:v>9.9846834138311706</c:v>
                </c:pt>
                <c:pt idx="6">
                  <c:v>10.8181805401611</c:v>
                </c:pt>
                <c:pt idx="7">
                  <c:v>3.1613658427541398</c:v>
                </c:pt>
                <c:pt idx="8">
                  <c:v>13.0627170634507</c:v>
                </c:pt>
                <c:pt idx="9">
                  <c:v>9.0083593788343403</c:v>
                </c:pt>
                <c:pt idx="10">
                  <c:v>8.9042992538778094</c:v>
                </c:pt>
                <c:pt idx="11">
                  <c:v>7.1524226390328902</c:v>
                </c:pt>
                <c:pt idx="12">
                  <c:v>12.6725557652604</c:v>
                </c:pt>
              </c:numCache>
            </c:numRef>
          </c:val>
          <c:extLst xmlns:c16r2="http://schemas.microsoft.com/office/drawing/2015/06/chart">
            <c:ext xmlns:c16="http://schemas.microsoft.com/office/drawing/2014/chart" uri="{C3380CC4-5D6E-409C-BE32-E72D297353CC}">
              <c16:uniqueId val="{00000001-A536-436D-9AD8-B786325BD904}"/>
            </c:ext>
          </c:extLst>
        </c:ser>
        <c:ser>
          <c:idx val="2"/>
          <c:order val="2"/>
          <c:tx>
            <c:strRef>
              <c:f>'Gaphique 13'!$D$6</c:f>
              <c:strCache>
                <c:ptCount val="1"/>
                <c:pt idx="0">
                  <c:v>Pas vraiment</c:v>
                </c:pt>
              </c:strCache>
            </c:strRef>
          </c:tx>
          <c:spPr>
            <a:pattFill prst="dotDmnd">
              <a:fgClr>
                <a:schemeClr val="tx1"/>
              </a:fgClr>
              <a:bgClr>
                <a:schemeClr val="accent1">
                  <a:lumMod val="40000"/>
                  <a:lumOff val="60000"/>
                </a:schemeClr>
              </a:bgClr>
            </a:pattFill>
          </c:spPr>
          <c:invertIfNegative val="0"/>
          <c:dLbls>
            <c:spPr>
              <a:noFill/>
              <a:ln>
                <a:noFill/>
              </a:ln>
              <a:effectLst/>
            </c:spPr>
            <c:txPr>
              <a:bodyPr rot="0" vert="horz"/>
              <a:lstStyle/>
              <a:p>
                <a:pPr>
                  <a:defRPr/>
                </a:pPr>
                <a:endParaRPr lang="fr-FR"/>
              </a:p>
            </c:txPr>
            <c:dLblPos val="ct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'Gaphique 13'!$A$7:$A$22</c:f>
              <c:strCache>
                <c:ptCount val="13"/>
                <c:pt idx="0">
                  <c:v>Alibori</c:v>
                </c:pt>
                <c:pt idx="1">
                  <c:v>Atacora</c:v>
                </c:pt>
                <c:pt idx="2">
                  <c:v>Atlantique</c:v>
                </c:pt>
                <c:pt idx="3">
                  <c:v>Borgou</c:v>
                </c:pt>
                <c:pt idx="4">
                  <c:v>Collines</c:v>
                </c:pt>
                <c:pt idx="5">
                  <c:v>Couffo</c:v>
                </c:pt>
                <c:pt idx="6">
                  <c:v>Donga</c:v>
                </c:pt>
                <c:pt idx="7">
                  <c:v>Littoral</c:v>
                </c:pt>
                <c:pt idx="8">
                  <c:v>Mono</c:v>
                </c:pt>
                <c:pt idx="9">
                  <c:v>Ouémé</c:v>
                </c:pt>
                <c:pt idx="10">
                  <c:v>Plateau</c:v>
                </c:pt>
                <c:pt idx="11">
                  <c:v>Zou</c:v>
                </c:pt>
                <c:pt idx="12">
                  <c:v>Bénin</c:v>
                </c:pt>
              </c:strCache>
            </c:strRef>
          </c:cat>
          <c:val>
            <c:numRef>
              <c:f>'Gaphique 13'!$D$7:$D$22</c:f>
              <c:numCache>
                <c:formatCode>0</c:formatCode>
                <c:ptCount val="16"/>
                <c:pt idx="0">
                  <c:v>41.870792309061798</c:v>
                </c:pt>
                <c:pt idx="1">
                  <c:v>43.726593698178299</c:v>
                </c:pt>
                <c:pt idx="2">
                  <c:v>46.539053347091397</c:v>
                </c:pt>
                <c:pt idx="3">
                  <c:v>46.2105779365682</c:v>
                </c:pt>
                <c:pt idx="4">
                  <c:v>42.070942161879699</c:v>
                </c:pt>
                <c:pt idx="5">
                  <c:v>65.423629661439506</c:v>
                </c:pt>
                <c:pt idx="6">
                  <c:v>32.0542536780533</c:v>
                </c:pt>
                <c:pt idx="7">
                  <c:v>54.136656859665699</c:v>
                </c:pt>
                <c:pt idx="8">
                  <c:v>52.916169453161103</c:v>
                </c:pt>
                <c:pt idx="9">
                  <c:v>49.123328073562902</c:v>
                </c:pt>
                <c:pt idx="10">
                  <c:v>68.6992719459694</c:v>
                </c:pt>
                <c:pt idx="11">
                  <c:v>57.2443825816705</c:v>
                </c:pt>
                <c:pt idx="12">
                  <c:v>49.872853020708199</c:v>
                </c:pt>
              </c:numCache>
            </c:numRef>
          </c:val>
          <c:extLst xmlns:c16r2="http://schemas.microsoft.com/office/drawing/2015/06/chart">
            <c:ext xmlns:c16="http://schemas.microsoft.com/office/drawing/2014/chart" uri="{C3380CC4-5D6E-409C-BE32-E72D297353CC}">
              <c16:uniqueId val="{00000002-A536-436D-9AD8-B786325BD904}"/>
            </c:ext>
          </c:extLst>
        </c:ser>
        <c:ser>
          <c:idx val="3"/>
          <c:order val="3"/>
          <c:tx>
            <c:strRef>
              <c:f>'Gaphique 13'!$E$6</c:f>
              <c:strCache>
                <c:ptCount val="1"/>
                <c:pt idx="0">
                  <c:v>Pas du tout</c:v>
                </c:pt>
              </c:strCache>
            </c:strRef>
          </c:tx>
          <c:spPr>
            <a:pattFill prst="pct50">
              <a:fgClr>
                <a:schemeClr val="tx1"/>
              </a:fgClr>
              <a:bgClr>
                <a:schemeClr val="bg1">
                  <a:lumMod val="85000"/>
                </a:schemeClr>
              </a:bgClr>
            </a:pattFill>
          </c:spPr>
          <c:invertIfNegative val="0"/>
          <c:dLbls>
            <c:spPr>
              <a:noFill/>
              <a:ln>
                <a:noFill/>
              </a:ln>
              <a:effectLst/>
            </c:spPr>
            <c:txPr>
              <a:bodyPr rot="0" vert="horz"/>
              <a:lstStyle/>
              <a:p>
                <a:pPr>
                  <a:defRPr/>
                </a:pPr>
                <a:endParaRPr lang="fr-FR"/>
              </a:p>
            </c:txPr>
            <c:dLblPos val="ct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'Gaphique 13'!$A$7:$A$22</c:f>
              <c:strCache>
                <c:ptCount val="13"/>
                <c:pt idx="0">
                  <c:v>Alibori</c:v>
                </c:pt>
                <c:pt idx="1">
                  <c:v>Atacora</c:v>
                </c:pt>
                <c:pt idx="2">
                  <c:v>Atlantique</c:v>
                </c:pt>
                <c:pt idx="3">
                  <c:v>Borgou</c:v>
                </c:pt>
                <c:pt idx="4">
                  <c:v>Collines</c:v>
                </c:pt>
                <c:pt idx="5">
                  <c:v>Couffo</c:v>
                </c:pt>
                <c:pt idx="6">
                  <c:v>Donga</c:v>
                </c:pt>
                <c:pt idx="7">
                  <c:v>Littoral</c:v>
                </c:pt>
                <c:pt idx="8">
                  <c:v>Mono</c:v>
                </c:pt>
                <c:pt idx="9">
                  <c:v>Ouémé</c:v>
                </c:pt>
                <c:pt idx="10">
                  <c:v>Plateau</c:v>
                </c:pt>
                <c:pt idx="11">
                  <c:v>Zou</c:v>
                </c:pt>
                <c:pt idx="12">
                  <c:v>Bénin</c:v>
                </c:pt>
              </c:strCache>
            </c:strRef>
          </c:cat>
          <c:val>
            <c:numRef>
              <c:f>'Gaphique 13'!$E$7:$E$22</c:f>
              <c:numCache>
                <c:formatCode>0</c:formatCode>
                <c:ptCount val="16"/>
                <c:pt idx="0">
                  <c:v>26.234589908524399</c:v>
                </c:pt>
                <c:pt idx="1">
                  <c:v>27.3738089492306</c:v>
                </c:pt>
                <c:pt idx="2">
                  <c:v>31.205570295480101</c:v>
                </c:pt>
                <c:pt idx="3">
                  <c:v>47.841017126344902</c:v>
                </c:pt>
                <c:pt idx="4">
                  <c:v>25.547678819186199</c:v>
                </c:pt>
                <c:pt idx="5">
                  <c:v>23.540422922181001</c:v>
                </c:pt>
                <c:pt idx="6">
                  <c:v>45.739053956615201</c:v>
                </c:pt>
                <c:pt idx="7">
                  <c:v>37.432644501619002</c:v>
                </c:pt>
                <c:pt idx="8">
                  <c:v>29.005634375439701</c:v>
                </c:pt>
                <c:pt idx="9">
                  <c:v>37.093383878126097</c:v>
                </c:pt>
                <c:pt idx="10">
                  <c:v>17.753950079314201</c:v>
                </c:pt>
                <c:pt idx="11">
                  <c:v>21.862860048781499</c:v>
                </c:pt>
                <c:pt idx="12">
                  <c:v>31.694374761858899</c:v>
                </c:pt>
              </c:numCache>
            </c:numRef>
          </c:val>
          <c:extLst xmlns:c16r2="http://schemas.microsoft.com/office/drawing/2015/06/chart">
            <c:ext xmlns:c16="http://schemas.microsoft.com/office/drawing/2014/chart" uri="{C3380CC4-5D6E-409C-BE32-E72D297353CC}">
              <c16:uniqueId val="{00000003-A536-436D-9AD8-B786325BD904}"/>
            </c:ext>
          </c:extLst>
        </c:ser>
        <c:dLbls>
          <c:showLegendKey val="0"/>
          <c:showVal val="0"/>
          <c:showCatName val="0"/>
          <c:showSerName val="0"/>
          <c:showPercent val="0"/>
          <c:showBubbleSize val="0"/>
        </c:dLbls>
        <c:gapWidth val="80"/>
        <c:overlap val="100"/>
        <c:axId val="252338176"/>
        <c:axId val="252339712"/>
      </c:barChart>
      <c:catAx>
        <c:axId val="252338176"/>
        <c:scaling>
          <c:orientation val="minMax"/>
        </c:scaling>
        <c:delete val="0"/>
        <c:axPos val="b"/>
        <c:numFmt formatCode="General" sourceLinked="0"/>
        <c:majorTickMark val="out"/>
        <c:minorTickMark val="none"/>
        <c:tickLblPos val="nextTo"/>
        <c:txPr>
          <a:bodyPr rot="-60000000" vert="horz"/>
          <a:lstStyle/>
          <a:p>
            <a:pPr>
              <a:defRPr/>
            </a:pPr>
            <a:endParaRPr lang="fr-FR"/>
          </a:p>
        </c:txPr>
        <c:crossAx val="252339712"/>
        <c:crosses val="autoZero"/>
        <c:auto val="1"/>
        <c:lblAlgn val="ctr"/>
        <c:lblOffset val="100"/>
        <c:noMultiLvlLbl val="0"/>
      </c:catAx>
      <c:valAx>
        <c:axId val="252339712"/>
        <c:scaling>
          <c:orientation val="minMax"/>
        </c:scaling>
        <c:delete val="0"/>
        <c:axPos val="l"/>
        <c:majorGridlines/>
        <c:numFmt formatCode="0%" sourceLinked="1"/>
        <c:majorTickMark val="out"/>
        <c:minorTickMark val="none"/>
        <c:tickLblPos val="nextTo"/>
        <c:txPr>
          <a:bodyPr rot="-60000000" vert="horz"/>
          <a:lstStyle/>
          <a:p>
            <a:pPr>
              <a:defRPr sz="800">
                <a:latin typeface="Arial Black" pitchFamily="34" charset="0"/>
              </a:defRPr>
            </a:pPr>
            <a:endParaRPr lang="fr-FR"/>
          </a:p>
        </c:txPr>
        <c:crossAx val="252338176"/>
        <c:crosses val="autoZero"/>
        <c:crossBetween val="between"/>
      </c:valAx>
    </c:plotArea>
    <c:legend>
      <c:legendPos val="b"/>
      <c:layout/>
      <c:overlay val="0"/>
      <c:txPr>
        <a:bodyPr rot="0" vert="horz"/>
        <a:lstStyle/>
        <a:p>
          <a:pPr>
            <a:defRPr sz="800">
              <a:latin typeface="Arial Black" pitchFamily="34" charset="0"/>
            </a:defRPr>
          </a:pPr>
          <a:endParaRPr lang="fr-FR"/>
        </a:p>
      </c:txPr>
    </c:legend>
    <c:plotVisOnly val="1"/>
    <c:dispBlanksAs val="gap"/>
    <c:showDLblsOverMax val="0"/>
  </c:chart>
  <c:txPr>
    <a:bodyPr/>
    <a:lstStyle/>
    <a:p>
      <a:pPr>
        <a:defRPr lang="fr-FR" sz="900">
          <a:latin typeface="Arial" panose="020B0604020202020204" pitchFamily="34" charset="0"/>
          <a:cs typeface="Arial" panose="020B0604020202020204" pitchFamily="34" charset="0"/>
        </a:defRPr>
      </a:pPr>
      <a:endParaRPr lang="fr-FR"/>
    </a:p>
  </c:txPr>
  <c:externalData r:id="rId2">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tx>
            <c:strRef>
              <c:f>IGPS_FAIT!$P$3</c:f>
              <c:strCache>
                <c:ptCount val="1"/>
                <c:pt idx="0">
                  <c:v>Indice gouvernance, paix et sécurité</c:v>
                </c:pt>
              </c:strCache>
            </c:strRef>
          </c:tx>
          <c:invertIfNegative val="0"/>
          <c:cat>
            <c:strRef>
              <c:f>IGPS_FAIT!$O$4:$O$16</c:f>
              <c:strCache>
                <c:ptCount val="13"/>
                <c:pt idx="0">
                  <c:v>Alibori</c:v>
                </c:pt>
                <c:pt idx="1">
                  <c:v>Atacora</c:v>
                </c:pt>
                <c:pt idx="2">
                  <c:v>Atlantique</c:v>
                </c:pt>
                <c:pt idx="3">
                  <c:v>Borgou</c:v>
                </c:pt>
                <c:pt idx="4">
                  <c:v>Collines</c:v>
                </c:pt>
                <c:pt idx="5">
                  <c:v>Couffo</c:v>
                </c:pt>
                <c:pt idx="6">
                  <c:v>Donga</c:v>
                </c:pt>
                <c:pt idx="7">
                  <c:v>Littoral</c:v>
                </c:pt>
                <c:pt idx="8">
                  <c:v>Mono</c:v>
                </c:pt>
                <c:pt idx="9">
                  <c:v>Ouémé</c:v>
                </c:pt>
                <c:pt idx="10">
                  <c:v>Plateau</c:v>
                </c:pt>
                <c:pt idx="11">
                  <c:v>Zou</c:v>
                </c:pt>
                <c:pt idx="12">
                  <c:v>Bénin</c:v>
                </c:pt>
              </c:strCache>
            </c:strRef>
          </c:cat>
          <c:val>
            <c:numRef>
              <c:f>IGPS_FAIT!$P$4:$P$16</c:f>
              <c:numCache>
                <c:formatCode>0.000</c:formatCode>
                <c:ptCount val="13"/>
                <c:pt idx="0">
                  <c:v>0.65700000000000003</c:v>
                </c:pt>
                <c:pt idx="1">
                  <c:v>0.69899999999999995</c:v>
                </c:pt>
                <c:pt idx="2">
                  <c:v>0.61399999999999999</c:v>
                </c:pt>
                <c:pt idx="3">
                  <c:v>0.69099999999999995</c:v>
                </c:pt>
                <c:pt idx="4">
                  <c:v>0.57799999999999996</c:v>
                </c:pt>
                <c:pt idx="5">
                  <c:v>0.54900000000000004</c:v>
                </c:pt>
                <c:pt idx="6">
                  <c:v>0.76800000000000002</c:v>
                </c:pt>
                <c:pt idx="7">
                  <c:v>0.61799999999999999</c:v>
                </c:pt>
                <c:pt idx="8">
                  <c:v>0.57099999999999995</c:v>
                </c:pt>
                <c:pt idx="9">
                  <c:v>0.626</c:v>
                </c:pt>
                <c:pt idx="10">
                  <c:v>0.64600000000000002</c:v>
                </c:pt>
                <c:pt idx="11">
                  <c:v>0.66900000000000004</c:v>
                </c:pt>
                <c:pt idx="12">
                  <c:v>0.64</c:v>
                </c:pt>
              </c:numCache>
            </c:numRef>
          </c:val>
        </c:ser>
        <c:ser>
          <c:idx val="1"/>
          <c:order val="1"/>
          <c:tx>
            <c:strRef>
              <c:f>IGPS_FAIT!$Q$3</c:f>
              <c:strCache>
                <c:ptCount val="1"/>
                <c:pt idx="0">
                  <c:v>Droit de l'homme et participation</c:v>
                </c:pt>
              </c:strCache>
            </c:strRef>
          </c:tx>
          <c:invertIfNegative val="0"/>
          <c:cat>
            <c:strRef>
              <c:f>IGPS_FAIT!$O$4:$O$16</c:f>
              <c:strCache>
                <c:ptCount val="13"/>
                <c:pt idx="0">
                  <c:v>Alibori</c:v>
                </c:pt>
                <c:pt idx="1">
                  <c:v>Atacora</c:v>
                </c:pt>
                <c:pt idx="2">
                  <c:v>Atlantique</c:v>
                </c:pt>
                <c:pt idx="3">
                  <c:v>Borgou</c:v>
                </c:pt>
                <c:pt idx="4">
                  <c:v>Collines</c:v>
                </c:pt>
                <c:pt idx="5">
                  <c:v>Couffo</c:v>
                </c:pt>
                <c:pt idx="6">
                  <c:v>Donga</c:v>
                </c:pt>
                <c:pt idx="7">
                  <c:v>Littoral</c:v>
                </c:pt>
                <c:pt idx="8">
                  <c:v>Mono</c:v>
                </c:pt>
                <c:pt idx="9">
                  <c:v>Ouémé</c:v>
                </c:pt>
                <c:pt idx="10">
                  <c:v>Plateau</c:v>
                </c:pt>
                <c:pt idx="11">
                  <c:v>Zou</c:v>
                </c:pt>
                <c:pt idx="12">
                  <c:v>Bénin</c:v>
                </c:pt>
              </c:strCache>
            </c:strRef>
          </c:cat>
          <c:val>
            <c:numRef>
              <c:f>IGPS_FAIT!$Q$4:$Q$16</c:f>
              <c:numCache>
                <c:formatCode>0.000</c:formatCode>
                <c:ptCount val="13"/>
                <c:pt idx="0">
                  <c:v>0.64800000000000002</c:v>
                </c:pt>
                <c:pt idx="1">
                  <c:v>0.67300000000000004</c:v>
                </c:pt>
                <c:pt idx="2">
                  <c:v>0.61499999999999999</c:v>
                </c:pt>
                <c:pt idx="3">
                  <c:v>0.71399999999999997</c:v>
                </c:pt>
                <c:pt idx="4">
                  <c:v>0.59499999999999997</c:v>
                </c:pt>
                <c:pt idx="5">
                  <c:v>0.504</c:v>
                </c:pt>
                <c:pt idx="6">
                  <c:v>0.82</c:v>
                </c:pt>
                <c:pt idx="7">
                  <c:v>0.54500000000000004</c:v>
                </c:pt>
                <c:pt idx="8">
                  <c:v>0.54700000000000004</c:v>
                </c:pt>
                <c:pt idx="9">
                  <c:v>0.60099999999999998</c:v>
                </c:pt>
                <c:pt idx="10">
                  <c:v>0.622</c:v>
                </c:pt>
                <c:pt idx="11">
                  <c:v>0.746</c:v>
                </c:pt>
                <c:pt idx="12">
                  <c:v>0.63600000000000001</c:v>
                </c:pt>
              </c:numCache>
            </c:numRef>
          </c:val>
        </c:ser>
        <c:ser>
          <c:idx val="2"/>
          <c:order val="2"/>
          <c:tx>
            <c:strRef>
              <c:f>IGPS_FAIT!$R$3</c:f>
              <c:strCache>
                <c:ptCount val="1"/>
                <c:pt idx="0">
                  <c:v>Etat de droit</c:v>
                </c:pt>
              </c:strCache>
            </c:strRef>
          </c:tx>
          <c:invertIfNegative val="0"/>
          <c:cat>
            <c:strRef>
              <c:f>IGPS_FAIT!$O$4:$O$16</c:f>
              <c:strCache>
                <c:ptCount val="13"/>
                <c:pt idx="0">
                  <c:v>Alibori</c:v>
                </c:pt>
                <c:pt idx="1">
                  <c:v>Atacora</c:v>
                </c:pt>
                <c:pt idx="2">
                  <c:v>Atlantique</c:v>
                </c:pt>
                <c:pt idx="3">
                  <c:v>Borgou</c:v>
                </c:pt>
                <c:pt idx="4">
                  <c:v>Collines</c:v>
                </c:pt>
                <c:pt idx="5">
                  <c:v>Couffo</c:v>
                </c:pt>
                <c:pt idx="6">
                  <c:v>Donga</c:v>
                </c:pt>
                <c:pt idx="7">
                  <c:v>Littoral</c:v>
                </c:pt>
                <c:pt idx="8">
                  <c:v>Mono</c:v>
                </c:pt>
                <c:pt idx="9">
                  <c:v>Ouémé</c:v>
                </c:pt>
                <c:pt idx="10">
                  <c:v>Plateau</c:v>
                </c:pt>
                <c:pt idx="11">
                  <c:v>Zou</c:v>
                </c:pt>
                <c:pt idx="12">
                  <c:v>Bénin</c:v>
                </c:pt>
              </c:strCache>
            </c:strRef>
          </c:cat>
          <c:val>
            <c:numRef>
              <c:f>IGPS_FAIT!$R$4:$R$16</c:f>
              <c:numCache>
                <c:formatCode>0.000</c:formatCode>
                <c:ptCount val="13"/>
                <c:pt idx="0">
                  <c:v>0.42499999999999999</c:v>
                </c:pt>
                <c:pt idx="1">
                  <c:v>0.54200000000000004</c:v>
                </c:pt>
                <c:pt idx="2">
                  <c:v>0.38100000000000001</c:v>
                </c:pt>
                <c:pt idx="3">
                  <c:v>0.46</c:v>
                </c:pt>
                <c:pt idx="4">
                  <c:v>0.30599999999999999</c:v>
                </c:pt>
                <c:pt idx="5">
                  <c:v>0.32900000000000001</c:v>
                </c:pt>
                <c:pt idx="6">
                  <c:v>0.58199999999999996</c:v>
                </c:pt>
                <c:pt idx="7">
                  <c:v>0.46700000000000003</c:v>
                </c:pt>
                <c:pt idx="8">
                  <c:v>0.36399999999999999</c:v>
                </c:pt>
                <c:pt idx="9">
                  <c:v>0.40799999999999997</c:v>
                </c:pt>
                <c:pt idx="10">
                  <c:v>0.40600000000000003</c:v>
                </c:pt>
                <c:pt idx="11">
                  <c:v>0.32400000000000001</c:v>
                </c:pt>
                <c:pt idx="12">
                  <c:v>0.41199999999999998</c:v>
                </c:pt>
              </c:numCache>
            </c:numRef>
          </c:val>
        </c:ser>
        <c:ser>
          <c:idx val="3"/>
          <c:order val="3"/>
          <c:tx>
            <c:strRef>
              <c:f>IGPS_FAIT!$S$3</c:f>
              <c:strCache>
                <c:ptCount val="1"/>
                <c:pt idx="0">
                  <c:v>Paix et sécurité</c:v>
                </c:pt>
              </c:strCache>
            </c:strRef>
          </c:tx>
          <c:invertIfNegative val="0"/>
          <c:cat>
            <c:strRef>
              <c:f>IGPS_FAIT!$O$4:$O$16</c:f>
              <c:strCache>
                <c:ptCount val="13"/>
                <c:pt idx="0">
                  <c:v>Alibori</c:v>
                </c:pt>
                <c:pt idx="1">
                  <c:v>Atacora</c:v>
                </c:pt>
                <c:pt idx="2">
                  <c:v>Atlantique</c:v>
                </c:pt>
                <c:pt idx="3">
                  <c:v>Borgou</c:v>
                </c:pt>
                <c:pt idx="4">
                  <c:v>Collines</c:v>
                </c:pt>
                <c:pt idx="5">
                  <c:v>Couffo</c:v>
                </c:pt>
                <c:pt idx="6">
                  <c:v>Donga</c:v>
                </c:pt>
                <c:pt idx="7">
                  <c:v>Littoral</c:v>
                </c:pt>
                <c:pt idx="8">
                  <c:v>Mono</c:v>
                </c:pt>
                <c:pt idx="9">
                  <c:v>Ouémé</c:v>
                </c:pt>
                <c:pt idx="10">
                  <c:v>Plateau</c:v>
                </c:pt>
                <c:pt idx="11">
                  <c:v>Zou</c:v>
                </c:pt>
                <c:pt idx="12">
                  <c:v>Bénin</c:v>
                </c:pt>
              </c:strCache>
            </c:strRef>
          </c:cat>
          <c:val>
            <c:numRef>
              <c:f>IGPS_FAIT!$S$4:$S$16</c:f>
              <c:numCache>
                <c:formatCode>0.000</c:formatCode>
                <c:ptCount val="13"/>
                <c:pt idx="0">
                  <c:v>0.72899999999999998</c:v>
                </c:pt>
                <c:pt idx="1">
                  <c:v>0.755</c:v>
                </c:pt>
                <c:pt idx="2">
                  <c:v>0.68100000000000005</c:v>
                </c:pt>
                <c:pt idx="3">
                  <c:v>0.75</c:v>
                </c:pt>
                <c:pt idx="4">
                  <c:v>0.65200000000000002</c:v>
                </c:pt>
                <c:pt idx="5">
                  <c:v>0.63100000000000001</c:v>
                </c:pt>
                <c:pt idx="6">
                  <c:v>0.80200000000000005</c:v>
                </c:pt>
                <c:pt idx="7">
                  <c:v>0.69099999999999995</c:v>
                </c:pt>
                <c:pt idx="8">
                  <c:v>0.64100000000000001</c:v>
                </c:pt>
                <c:pt idx="9">
                  <c:v>0.7</c:v>
                </c:pt>
                <c:pt idx="10">
                  <c:v>0.72499999999999998</c:v>
                </c:pt>
                <c:pt idx="11">
                  <c:v>0.74099999999999999</c:v>
                </c:pt>
                <c:pt idx="12">
                  <c:v>0.70799999999999996</c:v>
                </c:pt>
              </c:numCache>
            </c:numRef>
          </c:val>
        </c:ser>
        <c:dLbls>
          <c:showLegendKey val="0"/>
          <c:showVal val="0"/>
          <c:showCatName val="0"/>
          <c:showSerName val="0"/>
          <c:showPercent val="0"/>
          <c:showBubbleSize val="0"/>
        </c:dLbls>
        <c:gapWidth val="150"/>
        <c:axId val="252577664"/>
        <c:axId val="252728448"/>
      </c:barChart>
      <c:catAx>
        <c:axId val="252577664"/>
        <c:scaling>
          <c:orientation val="minMax"/>
        </c:scaling>
        <c:delete val="0"/>
        <c:axPos val="b"/>
        <c:majorTickMark val="out"/>
        <c:minorTickMark val="none"/>
        <c:tickLblPos val="nextTo"/>
        <c:crossAx val="252728448"/>
        <c:crosses val="autoZero"/>
        <c:auto val="1"/>
        <c:lblAlgn val="ctr"/>
        <c:lblOffset val="100"/>
        <c:noMultiLvlLbl val="0"/>
      </c:catAx>
      <c:valAx>
        <c:axId val="252728448"/>
        <c:scaling>
          <c:orientation val="minMax"/>
        </c:scaling>
        <c:delete val="0"/>
        <c:axPos val="l"/>
        <c:majorGridlines/>
        <c:numFmt formatCode="0.000" sourceLinked="1"/>
        <c:majorTickMark val="out"/>
        <c:minorTickMark val="none"/>
        <c:tickLblPos val="nextTo"/>
        <c:spPr>
          <a:noFill/>
          <a:ln w="9525" cap="flat" cmpd="sng" algn="ctr">
            <a:solidFill>
              <a:schemeClr val="accent6">
                <a:shade val="95000"/>
                <a:satMod val="105000"/>
              </a:schemeClr>
            </a:solidFill>
            <a:prstDash val="solid"/>
          </a:ln>
          <a:effectLst/>
        </c:spPr>
        <c:crossAx val="252577664"/>
        <c:crosses val="autoZero"/>
        <c:crossBetween val="between"/>
      </c:valAx>
      <c:spPr>
        <a:solidFill>
          <a:schemeClr val="accent2">
            <a:lumMod val="20000"/>
            <a:lumOff val="80000"/>
          </a:schemeClr>
        </a:solidFill>
      </c:spPr>
    </c:plotArea>
    <c:legend>
      <c:legendPos val="b"/>
      <c:layout/>
      <c:overlay val="0"/>
      <c:spPr>
        <a:solidFill>
          <a:schemeClr val="accent2">
            <a:lumMod val="20000"/>
            <a:lumOff val="80000"/>
          </a:schemeClr>
        </a:solidFill>
        <a:ln w="25400" cap="flat" cmpd="sng" algn="ctr">
          <a:solidFill>
            <a:schemeClr val="accent6"/>
          </a:solidFill>
          <a:prstDash val="solid"/>
        </a:ln>
        <a:effectLst/>
      </c:spPr>
    </c:legend>
    <c:plotVisOnly val="1"/>
    <c:dispBlanksAs val="gap"/>
    <c:showDLblsOverMax val="0"/>
  </c:chart>
  <c:spPr>
    <a:solidFill>
      <a:srgbClr val="E7E6E6"/>
    </a:solidFill>
  </c:spPr>
  <c:txPr>
    <a:bodyPr/>
    <a:lstStyle/>
    <a:p>
      <a:pPr>
        <a:defRPr sz="800">
          <a:latin typeface="Arial Black" pitchFamily="34" charset="0"/>
        </a:defRPr>
      </a:pPr>
      <a:endParaRPr lang="fr-FR"/>
    </a:p>
  </c:txPr>
  <c:externalData r:id="rId2">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5AF0B99-7266-494D-A832-D13FEB2B1E5A}" type="doc">
      <dgm:prSet loTypeId="urn:microsoft.com/office/officeart/2011/layout/ConvergingText" loCatId="process" qsTypeId="urn:microsoft.com/office/officeart/2005/8/quickstyle/simple1" qsCatId="simple" csTypeId="urn:microsoft.com/office/officeart/2005/8/colors/accent1_2" csCatId="accent1" phldr="1"/>
      <dgm:spPr/>
      <dgm:t>
        <a:bodyPr/>
        <a:lstStyle/>
        <a:p>
          <a:endParaRPr lang="fr-FR"/>
        </a:p>
      </dgm:t>
    </dgm:pt>
    <dgm:pt modelId="{25414292-C9CC-430A-848B-DD9657771A49}">
      <dgm:prSet phldrT="[Texte]" custT="1"/>
      <dgm:spPr/>
      <dgm:t>
        <a:bodyPr/>
        <a:lstStyle/>
        <a:p>
          <a:r>
            <a:rPr lang="fr-FR" sz="1800" b="1" dirty="0"/>
            <a:t>Conduit à une bonne appréciation des droits de l’homme et de la participation</a:t>
          </a:r>
        </a:p>
      </dgm:t>
    </dgm:pt>
    <dgm:pt modelId="{196AC651-496D-4F56-B134-046419A298B1}" type="parTrans" cxnId="{04716137-E63A-4A78-B37A-B5381905A604}">
      <dgm:prSet/>
      <dgm:spPr/>
      <dgm:t>
        <a:bodyPr/>
        <a:lstStyle/>
        <a:p>
          <a:endParaRPr lang="fr-FR"/>
        </a:p>
      </dgm:t>
    </dgm:pt>
    <dgm:pt modelId="{778D082C-5F4E-4925-9382-4BF8E85379A3}" type="sibTrans" cxnId="{04716137-E63A-4A78-B37A-B5381905A604}">
      <dgm:prSet/>
      <dgm:spPr/>
      <dgm:t>
        <a:bodyPr/>
        <a:lstStyle/>
        <a:p>
          <a:endParaRPr lang="fr-FR"/>
        </a:p>
      </dgm:t>
    </dgm:pt>
    <dgm:pt modelId="{F2D74984-17BE-4761-ABE4-98A2BF73423B}">
      <dgm:prSet phldrT="[Texte]" custT="1"/>
      <dgm:spPr/>
      <dgm:t>
        <a:bodyPr/>
        <a:lstStyle/>
        <a:p>
          <a:r>
            <a:rPr lang="fr-FR" sz="1400" b="1" dirty="0"/>
            <a:t>Une </a:t>
          </a:r>
          <a:r>
            <a:rPr lang="fr-FR" sz="1400" b="1" dirty="0" smtClean="0"/>
            <a:t>bonne </a:t>
          </a:r>
          <a:r>
            <a:rPr lang="fr-FR" sz="1400" b="1" dirty="0"/>
            <a:t>appréciation des droits civils et politiques</a:t>
          </a:r>
        </a:p>
      </dgm:t>
    </dgm:pt>
    <dgm:pt modelId="{19721A3A-6B31-4C38-9FFE-A55F77DECC12}" type="parTrans" cxnId="{39DFC384-A2F4-4C0C-9ECF-66800AF9F841}">
      <dgm:prSet/>
      <dgm:spPr/>
      <dgm:t>
        <a:bodyPr/>
        <a:lstStyle/>
        <a:p>
          <a:endParaRPr lang="fr-FR"/>
        </a:p>
      </dgm:t>
    </dgm:pt>
    <dgm:pt modelId="{ED23FC55-99CF-4226-955D-60EBE9EFC1B3}" type="sibTrans" cxnId="{39DFC384-A2F4-4C0C-9ECF-66800AF9F841}">
      <dgm:prSet/>
      <dgm:spPr/>
      <dgm:t>
        <a:bodyPr/>
        <a:lstStyle/>
        <a:p>
          <a:endParaRPr lang="fr-FR"/>
        </a:p>
      </dgm:t>
    </dgm:pt>
    <dgm:pt modelId="{6B749354-FEC8-4C1B-A124-21590274EACE}">
      <dgm:prSet phldrT="[Texte]" custT="1"/>
      <dgm:spPr/>
      <dgm:t>
        <a:bodyPr/>
        <a:lstStyle/>
        <a:p>
          <a:r>
            <a:rPr lang="fr-FR" sz="1400" b="1" dirty="0"/>
            <a:t>Une bonne appréciation de la participation politique</a:t>
          </a:r>
        </a:p>
      </dgm:t>
    </dgm:pt>
    <dgm:pt modelId="{CDBF75B4-60BA-465C-835D-0BAF330DC403}" type="parTrans" cxnId="{0CB75B68-1431-4ECD-BC58-30CF3971E20F}">
      <dgm:prSet/>
      <dgm:spPr/>
      <dgm:t>
        <a:bodyPr/>
        <a:lstStyle/>
        <a:p>
          <a:endParaRPr lang="fr-FR"/>
        </a:p>
      </dgm:t>
    </dgm:pt>
    <dgm:pt modelId="{0A868427-CF0E-471C-B550-3EA78CFDB3F6}" type="sibTrans" cxnId="{0CB75B68-1431-4ECD-BC58-30CF3971E20F}">
      <dgm:prSet/>
      <dgm:spPr/>
      <dgm:t>
        <a:bodyPr/>
        <a:lstStyle/>
        <a:p>
          <a:endParaRPr lang="fr-FR"/>
        </a:p>
      </dgm:t>
    </dgm:pt>
    <dgm:pt modelId="{3DC25553-0D8A-42D3-AB1D-12A7B1146A24}">
      <dgm:prSet phldrT="[Texte]" custT="1"/>
      <dgm:spPr/>
      <dgm:t>
        <a:bodyPr/>
        <a:lstStyle/>
        <a:p>
          <a:r>
            <a:rPr lang="fr-FR" sz="1400" b="1" dirty="0"/>
            <a:t>Une appréciation moyenne de l’absence de discrimination et d’inégalités de sexe</a:t>
          </a:r>
        </a:p>
      </dgm:t>
    </dgm:pt>
    <dgm:pt modelId="{38957060-9CDC-4E07-B633-D567D6191239}" type="parTrans" cxnId="{CF3C390F-1469-489E-894F-8DCC6755063B}">
      <dgm:prSet/>
      <dgm:spPr/>
      <dgm:t>
        <a:bodyPr/>
        <a:lstStyle/>
        <a:p>
          <a:endParaRPr lang="fr-FR"/>
        </a:p>
      </dgm:t>
    </dgm:pt>
    <dgm:pt modelId="{389666C2-66E8-4D91-94CD-E15BC0995581}" type="sibTrans" cxnId="{CF3C390F-1469-489E-894F-8DCC6755063B}">
      <dgm:prSet/>
      <dgm:spPr/>
      <dgm:t>
        <a:bodyPr/>
        <a:lstStyle/>
        <a:p>
          <a:endParaRPr lang="fr-FR"/>
        </a:p>
      </dgm:t>
    </dgm:pt>
    <dgm:pt modelId="{8BEA77F6-03D2-46B7-8B25-B7CBC43ED227}" type="pres">
      <dgm:prSet presAssocID="{95AF0B99-7266-494D-A832-D13FEB2B1E5A}" presName="Name0" presStyleCnt="0">
        <dgm:presLayoutVars>
          <dgm:chMax/>
          <dgm:chPref val="1"/>
          <dgm:dir/>
          <dgm:animOne val="branch"/>
          <dgm:animLvl val="lvl"/>
          <dgm:resizeHandles/>
        </dgm:presLayoutVars>
      </dgm:prSet>
      <dgm:spPr/>
      <dgm:t>
        <a:bodyPr/>
        <a:lstStyle/>
        <a:p>
          <a:endParaRPr lang="fr-FR"/>
        </a:p>
      </dgm:t>
    </dgm:pt>
    <dgm:pt modelId="{CD524F6A-D675-4110-8367-35531E7A6A13}" type="pres">
      <dgm:prSet presAssocID="{25414292-C9CC-430A-848B-DD9657771A49}" presName="composite" presStyleCnt="0"/>
      <dgm:spPr/>
    </dgm:pt>
    <dgm:pt modelId="{34821451-7037-465B-B183-72F647A70382}" type="pres">
      <dgm:prSet presAssocID="{25414292-C9CC-430A-848B-DD9657771A49}" presName="ParentAccent1" presStyleLbl="alignNode1" presStyleIdx="0" presStyleCnt="34"/>
      <dgm:spPr/>
    </dgm:pt>
    <dgm:pt modelId="{B35E866E-7550-4F01-A03B-2D81B69BAB45}" type="pres">
      <dgm:prSet presAssocID="{25414292-C9CC-430A-848B-DD9657771A49}" presName="ParentAccent2" presStyleLbl="alignNode1" presStyleIdx="1" presStyleCnt="34"/>
      <dgm:spPr/>
    </dgm:pt>
    <dgm:pt modelId="{BC078EEC-218A-4551-8D4D-F3A6E17A559C}" type="pres">
      <dgm:prSet presAssocID="{25414292-C9CC-430A-848B-DD9657771A49}" presName="ParentAccent3" presStyleLbl="alignNode1" presStyleIdx="2" presStyleCnt="34"/>
      <dgm:spPr/>
    </dgm:pt>
    <dgm:pt modelId="{9527713F-C675-40FE-875C-3DE6378AD720}" type="pres">
      <dgm:prSet presAssocID="{25414292-C9CC-430A-848B-DD9657771A49}" presName="ParentAccent4" presStyleLbl="alignNode1" presStyleIdx="3" presStyleCnt="34"/>
      <dgm:spPr/>
    </dgm:pt>
    <dgm:pt modelId="{A916D3BF-F4BB-407C-A183-8D12D0377FC5}" type="pres">
      <dgm:prSet presAssocID="{25414292-C9CC-430A-848B-DD9657771A49}" presName="ParentAccent5" presStyleLbl="alignNode1" presStyleIdx="4" presStyleCnt="34"/>
      <dgm:spPr/>
    </dgm:pt>
    <dgm:pt modelId="{7D6CE73E-4C6C-4331-BEB0-B85255D38B62}" type="pres">
      <dgm:prSet presAssocID="{25414292-C9CC-430A-848B-DD9657771A49}" presName="ParentAccent6" presStyleLbl="alignNode1" presStyleIdx="5" presStyleCnt="34"/>
      <dgm:spPr/>
    </dgm:pt>
    <dgm:pt modelId="{0BCE539F-5125-4F58-9B02-CF9AEFF48978}" type="pres">
      <dgm:prSet presAssocID="{25414292-C9CC-430A-848B-DD9657771A49}" presName="ParentAccent7" presStyleLbl="alignNode1" presStyleIdx="6" presStyleCnt="34"/>
      <dgm:spPr/>
    </dgm:pt>
    <dgm:pt modelId="{F228F255-BB04-4954-8273-21F4D9A4F967}" type="pres">
      <dgm:prSet presAssocID="{25414292-C9CC-430A-848B-DD9657771A49}" presName="ParentAccent8" presStyleLbl="alignNode1" presStyleIdx="7" presStyleCnt="34"/>
      <dgm:spPr/>
    </dgm:pt>
    <dgm:pt modelId="{245F45ED-A79D-40D1-9F9A-A1664DC423A4}" type="pres">
      <dgm:prSet presAssocID="{25414292-C9CC-430A-848B-DD9657771A49}" presName="ParentAccent9" presStyleLbl="alignNode1" presStyleIdx="8" presStyleCnt="34"/>
      <dgm:spPr/>
    </dgm:pt>
    <dgm:pt modelId="{6D04A521-1F2C-438E-9569-CB1A4C6C5110}" type="pres">
      <dgm:prSet presAssocID="{25414292-C9CC-430A-848B-DD9657771A49}" presName="ParentAccent10" presStyleLbl="alignNode1" presStyleIdx="9" presStyleCnt="34"/>
      <dgm:spPr/>
    </dgm:pt>
    <dgm:pt modelId="{CA55D5F5-F68C-45ED-B6D6-CA2744B021D7}" type="pres">
      <dgm:prSet presAssocID="{25414292-C9CC-430A-848B-DD9657771A49}" presName="Parent" presStyleLbl="alignNode1" presStyleIdx="10" presStyleCnt="34">
        <dgm:presLayoutVars>
          <dgm:chMax val="5"/>
          <dgm:chPref val="3"/>
          <dgm:bulletEnabled val="1"/>
        </dgm:presLayoutVars>
      </dgm:prSet>
      <dgm:spPr/>
      <dgm:t>
        <a:bodyPr/>
        <a:lstStyle/>
        <a:p>
          <a:endParaRPr lang="fr-FR"/>
        </a:p>
      </dgm:t>
    </dgm:pt>
    <dgm:pt modelId="{C21A02A3-A61B-47E7-B07C-EDF169AFBDDC}" type="pres">
      <dgm:prSet presAssocID="{F2D74984-17BE-4761-ABE4-98A2BF73423B}" presName="Child1Accent1" presStyleLbl="alignNode1" presStyleIdx="11" presStyleCnt="34"/>
      <dgm:spPr/>
    </dgm:pt>
    <dgm:pt modelId="{FD484D18-4AF0-4771-AE12-218DBD145940}" type="pres">
      <dgm:prSet presAssocID="{F2D74984-17BE-4761-ABE4-98A2BF73423B}" presName="Child1Accent2" presStyleLbl="alignNode1" presStyleIdx="12" presStyleCnt="34"/>
      <dgm:spPr/>
    </dgm:pt>
    <dgm:pt modelId="{FCAC8BB2-3F94-48E2-8646-3FC10C052A3F}" type="pres">
      <dgm:prSet presAssocID="{F2D74984-17BE-4761-ABE4-98A2BF73423B}" presName="Child1Accent3" presStyleLbl="alignNode1" presStyleIdx="13" presStyleCnt="34"/>
      <dgm:spPr/>
    </dgm:pt>
    <dgm:pt modelId="{EFBA2C9B-1E8C-4F5C-967A-8712E324FF88}" type="pres">
      <dgm:prSet presAssocID="{F2D74984-17BE-4761-ABE4-98A2BF73423B}" presName="Child1Accent4" presStyleLbl="alignNode1" presStyleIdx="14" presStyleCnt="34"/>
      <dgm:spPr/>
    </dgm:pt>
    <dgm:pt modelId="{17A12682-B635-4DE8-964F-1768671269B2}" type="pres">
      <dgm:prSet presAssocID="{F2D74984-17BE-4761-ABE4-98A2BF73423B}" presName="Child1Accent5" presStyleLbl="alignNode1" presStyleIdx="15" presStyleCnt="34"/>
      <dgm:spPr/>
    </dgm:pt>
    <dgm:pt modelId="{8C820831-DFF0-4AB0-BB03-9A358CD1792D}" type="pres">
      <dgm:prSet presAssocID="{F2D74984-17BE-4761-ABE4-98A2BF73423B}" presName="Child1Accent6" presStyleLbl="alignNode1" presStyleIdx="16" presStyleCnt="34"/>
      <dgm:spPr/>
    </dgm:pt>
    <dgm:pt modelId="{3B6EB07C-298C-4409-A14D-0496AABA6D13}" type="pres">
      <dgm:prSet presAssocID="{F2D74984-17BE-4761-ABE4-98A2BF73423B}" presName="Child1Accent7" presStyleLbl="alignNode1" presStyleIdx="17" presStyleCnt="34"/>
      <dgm:spPr/>
    </dgm:pt>
    <dgm:pt modelId="{BD0417A2-C529-40DF-A6A1-29260896F0BB}" type="pres">
      <dgm:prSet presAssocID="{F2D74984-17BE-4761-ABE4-98A2BF73423B}" presName="Child1Accent8" presStyleLbl="alignNode1" presStyleIdx="18" presStyleCnt="34"/>
      <dgm:spPr/>
    </dgm:pt>
    <dgm:pt modelId="{3968185D-38FF-4DB2-9109-6E2CC72FD9BE}" type="pres">
      <dgm:prSet presAssocID="{F2D74984-17BE-4761-ABE4-98A2BF73423B}" presName="Child1Accent9" presStyleLbl="alignNode1" presStyleIdx="19" presStyleCnt="34"/>
      <dgm:spPr/>
    </dgm:pt>
    <dgm:pt modelId="{A9F34619-95F4-4EB3-98FE-60D07B3D1FB6}" type="pres">
      <dgm:prSet presAssocID="{F2D74984-17BE-4761-ABE4-98A2BF73423B}" presName="Child1" presStyleLbl="revTx" presStyleIdx="0" presStyleCnt="3">
        <dgm:presLayoutVars>
          <dgm:chMax/>
          <dgm:chPref val="0"/>
          <dgm:bulletEnabled val="1"/>
        </dgm:presLayoutVars>
      </dgm:prSet>
      <dgm:spPr/>
      <dgm:t>
        <a:bodyPr/>
        <a:lstStyle/>
        <a:p>
          <a:endParaRPr lang="fr-FR"/>
        </a:p>
      </dgm:t>
    </dgm:pt>
    <dgm:pt modelId="{F75D55DC-6E89-4566-96D7-0F7534A2562C}" type="pres">
      <dgm:prSet presAssocID="{6B749354-FEC8-4C1B-A124-21590274EACE}" presName="Child2Accent1" presStyleLbl="alignNode1" presStyleIdx="20" presStyleCnt="34"/>
      <dgm:spPr/>
    </dgm:pt>
    <dgm:pt modelId="{43F00164-1C69-4AF9-BAC3-F14782963303}" type="pres">
      <dgm:prSet presAssocID="{6B749354-FEC8-4C1B-A124-21590274EACE}" presName="Child2Accent2" presStyleLbl="alignNode1" presStyleIdx="21" presStyleCnt="34"/>
      <dgm:spPr/>
    </dgm:pt>
    <dgm:pt modelId="{20122570-5CEF-4AE3-ADCE-F59AEAADA4A6}" type="pres">
      <dgm:prSet presAssocID="{6B749354-FEC8-4C1B-A124-21590274EACE}" presName="Child2Accent3" presStyleLbl="alignNode1" presStyleIdx="22" presStyleCnt="34"/>
      <dgm:spPr/>
    </dgm:pt>
    <dgm:pt modelId="{742837A1-61BD-4918-B07D-2E52E7C9F65B}" type="pres">
      <dgm:prSet presAssocID="{6B749354-FEC8-4C1B-A124-21590274EACE}" presName="Child2Accent4" presStyleLbl="alignNode1" presStyleIdx="23" presStyleCnt="34"/>
      <dgm:spPr/>
    </dgm:pt>
    <dgm:pt modelId="{C0EB9615-F43F-4EAD-A25F-7374CB5059E8}" type="pres">
      <dgm:prSet presAssocID="{6B749354-FEC8-4C1B-A124-21590274EACE}" presName="Child2Accent5" presStyleLbl="alignNode1" presStyleIdx="24" presStyleCnt="34"/>
      <dgm:spPr/>
    </dgm:pt>
    <dgm:pt modelId="{96B75BA7-B43F-4BEE-8E94-C95E4BE0C722}" type="pres">
      <dgm:prSet presAssocID="{6B749354-FEC8-4C1B-A124-21590274EACE}" presName="Child2Accent6" presStyleLbl="alignNode1" presStyleIdx="25" presStyleCnt="34"/>
      <dgm:spPr/>
    </dgm:pt>
    <dgm:pt modelId="{2D5231C4-8E67-4DFD-97C4-3D66F5135CB0}" type="pres">
      <dgm:prSet presAssocID="{6B749354-FEC8-4C1B-A124-21590274EACE}" presName="Child2Accent7" presStyleLbl="alignNode1" presStyleIdx="26" presStyleCnt="34"/>
      <dgm:spPr/>
    </dgm:pt>
    <dgm:pt modelId="{C302BD55-A65A-4C7E-830F-ED1BA4D89F79}" type="pres">
      <dgm:prSet presAssocID="{6B749354-FEC8-4C1B-A124-21590274EACE}" presName="Child2" presStyleLbl="revTx" presStyleIdx="1" presStyleCnt="3">
        <dgm:presLayoutVars>
          <dgm:chMax/>
          <dgm:chPref val="0"/>
          <dgm:bulletEnabled val="1"/>
        </dgm:presLayoutVars>
      </dgm:prSet>
      <dgm:spPr/>
      <dgm:t>
        <a:bodyPr/>
        <a:lstStyle/>
        <a:p>
          <a:endParaRPr lang="fr-FR"/>
        </a:p>
      </dgm:t>
    </dgm:pt>
    <dgm:pt modelId="{1E612A25-F54A-40AD-ACA4-1B92CF0F762D}" type="pres">
      <dgm:prSet presAssocID="{3DC25553-0D8A-42D3-AB1D-12A7B1146A24}" presName="Child3Accent1" presStyleLbl="alignNode1" presStyleIdx="27" presStyleCnt="34"/>
      <dgm:spPr/>
    </dgm:pt>
    <dgm:pt modelId="{9F6342AB-F995-4372-8C65-208202A674D1}" type="pres">
      <dgm:prSet presAssocID="{3DC25553-0D8A-42D3-AB1D-12A7B1146A24}" presName="Child3Accent2" presStyleLbl="alignNode1" presStyleIdx="28" presStyleCnt="34"/>
      <dgm:spPr/>
    </dgm:pt>
    <dgm:pt modelId="{F3605E02-264D-4E68-92E9-6D8A35907575}" type="pres">
      <dgm:prSet presAssocID="{3DC25553-0D8A-42D3-AB1D-12A7B1146A24}" presName="Child3Accent3" presStyleLbl="alignNode1" presStyleIdx="29" presStyleCnt="34"/>
      <dgm:spPr/>
    </dgm:pt>
    <dgm:pt modelId="{AFBFF8A6-0EC4-47E2-BA7A-ED9DA2574DDD}" type="pres">
      <dgm:prSet presAssocID="{3DC25553-0D8A-42D3-AB1D-12A7B1146A24}" presName="Child3Accent4" presStyleLbl="alignNode1" presStyleIdx="30" presStyleCnt="34"/>
      <dgm:spPr/>
    </dgm:pt>
    <dgm:pt modelId="{3FA38F0A-3474-4E20-86CF-5FA6FAE64739}" type="pres">
      <dgm:prSet presAssocID="{3DC25553-0D8A-42D3-AB1D-12A7B1146A24}" presName="Child3Accent5" presStyleLbl="alignNode1" presStyleIdx="31" presStyleCnt="34"/>
      <dgm:spPr/>
    </dgm:pt>
    <dgm:pt modelId="{83C7B2F1-0134-49B5-894F-91903D63613E}" type="pres">
      <dgm:prSet presAssocID="{3DC25553-0D8A-42D3-AB1D-12A7B1146A24}" presName="Child3Accent6" presStyleLbl="alignNode1" presStyleIdx="32" presStyleCnt="34"/>
      <dgm:spPr/>
    </dgm:pt>
    <dgm:pt modelId="{D999B1FA-32FB-4E0B-83A3-9D63EC18676B}" type="pres">
      <dgm:prSet presAssocID="{3DC25553-0D8A-42D3-AB1D-12A7B1146A24}" presName="Child3Accent7" presStyleLbl="alignNode1" presStyleIdx="33" presStyleCnt="34"/>
      <dgm:spPr/>
    </dgm:pt>
    <dgm:pt modelId="{4D0E212B-1F4A-43AA-B15F-61970A50026A}" type="pres">
      <dgm:prSet presAssocID="{3DC25553-0D8A-42D3-AB1D-12A7B1146A24}" presName="Child3" presStyleLbl="revTx" presStyleIdx="2" presStyleCnt="3">
        <dgm:presLayoutVars>
          <dgm:chMax/>
          <dgm:chPref val="0"/>
          <dgm:bulletEnabled val="1"/>
        </dgm:presLayoutVars>
      </dgm:prSet>
      <dgm:spPr/>
      <dgm:t>
        <a:bodyPr/>
        <a:lstStyle/>
        <a:p>
          <a:endParaRPr lang="fr-FR"/>
        </a:p>
      </dgm:t>
    </dgm:pt>
  </dgm:ptLst>
  <dgm:cxnLst>
    <dgm:cxn modelId="{39DFC384-A2F4-4C0C-9ECF-66800AF9F841}" srcId="{25414292-C9CC-430A-848B-DD9657771A49}" destId="{F2D74984-17BE-4761-ABE4-98A2BF73423B}" srcOrd="0" destOrd="0" parTransId="{19721A3A-6B31-4C38-9FFE-A55F77DECC12}" sibTransId="{ED23FC55-99CF-4226-955D-60EBE9EFC1B3}"/>
    <dgm:cxn modelId="{7251A59D-35CE-44F4-9540-12E544E019E1}" type="presOf" srcId="{25414292-C9CC-430A-848B-DD9657771A49}" destId="{CA55D5F5-F68C-45ED-B6D6-CA2744B021D7}" srcOrd="0" destOrd="0" presId="urn:microsoft.com/office/officeart/2011/layout/ConvergingText"/>
    <dgm:cxn modelId="{B3591899-B597-4F6E-8BF0-0AFE1A5BEF77}" type="presOf" srcId="{6B749354-FEC8-4C1B-A124-21590274EACE}" destId="{C302BD55-A65A-4C7E-830F-ED1BA4D89F79}" srcOrd="0" destOrd="0" presId="urn:microsoft.com/office/officeart/2011/layout/ConvergingText"/>
    <dgm:cxn modelId="{04716137-E63A-4A78-B37A-B5381905A604}" srcId="{95AF0B99-7266-494D-A832-D13FEB2B1E5A}" destId="{25414292-C9CC-430A-848B-DD9657771A49}" srcOrd="0" destOrd="0" parTransId="{196AC651-496D-4F56-B134-046419A298B1}" sibTransId="{778D082C-5F4E-4925-9382-4BF8E85379A3}"/>
    <dgm:cxn modelId="{7B57FFBB-1CCA-40BC-8CCB-F9D2569557C1}" type="presOf" srcId="{F2D74984-17BE-4761-ABE4-98A2BF73423B}" destId="{A9F34619-95F4-4EB3-98FE-60D07B3D1FB6}" srcOrd="0" destOrd="0" presId="urn:microsoft.com/office/officeart/2011/layout/ConvergingText"/>
    <dgm:cxn modelId="{CF3C390F-1469-489E-894F-8DCC6755063B}" srcId="{25414292-C9CC-430A-848B-DD9657771A49}" destId="{3DC25553-0D8A-42D3-AB1D-12A7B1146A24}" srcOrd="2" destOrd="0" parTransId="{38957060-9CDC-4E07-B633-D567D6191239}" sibTransId="{389666C2-66E8-4D91-94CD-E15BC0995581}"/>
    <dgm:cxn modelId="{575CFB5B-E84C-4546-95CA-E5298CDFE87A}" type="presOf" srcId="{3DC25553-0D8A-42D3-AB1D-12A7B1146A24}" destId="{4D0E212B-1F4A-43AA-B15F-61970A50026A}" srcOrd="0" destOrd="0" presId="urn:microsoft.com/office/officeart/2011/layout/ConvergingText"/>
    <dgm:cxn modelId="{19580341-2FFE-4370-95BF-436B1CCF2627}" type="presOf" srcId="{95AF0B99-7266-494D-A832-D13FEB2B1E5A}" destId="{8BEA77F6-03D2-46B7-8B25-B7CBC43ED227}" srcOrd="0" destOrd="0" presId="urn:microsoft.com/office/officeart/2011/layout/ConvergingText"/>
    <dgm:cxn modelId="{0CB75B68-1431-4ECD-BC58-30CF3971E20F}" srcId="{25414292-C9CC-430A-848B-DD9657771A49}" destId="{6B749354-FEC8-4C1B-A124-21590274EACE}" srcOrd="1" destOrd="0" parTransId="{CDBF75B4-60BA-465C-835D-0BAF330DC403}" sibTransId="{0A868427-CF0E-471C-B550-3EA78CFDB3F6}"/>
    <dgm:cxn modelId="{A89E7A29-3241-41AA-B4A7-0B7FD512FD6A}" type="presParOf" srcId="{8BEA77F6-03D2-46B7-8B25-B7CBC43ED227}" destId="{CD524F6A-D675-4110-8367-35531E7A6A13}" srcOrd="0" destOrd="0" presId="urn:microsoft.com/office/officeart/2011/layout/ConvergingText"/>
    <dgm:cxn modelId="{85857918-962E-441E-A058-6DC1B4693647}" type="presParOf" srcId="{CD524F6A-D675-4110-8367-35531E7A6A13}" destId="{34821451-7037-465B-B183-72F647A70382}" srcOrd="0" destOrd="0" presId="urn:microsoft.com/office/officeart/2011/layout/ConvergingText"/>
    <dgm:cxn modelId="{8ABB822B-9FC0-4513-B313-074F92584289}" type="presParOf" srcId="{CD524F6A-D675-4110-8367-35531E7A6A13}" destId="{B35E866E-7550-4F01-A03B-2D81B69BAB45}" srcOrd="1" destOrd="0" presId="urn:microsoft.com/office/officeart/2011/layout/ConvergingText"/>
    <dgm:cxn modelId="{55995493-9A22-48B9-8427-9A6A7F1A2B9B}" type="presParOf" srcId="{CD524F6A-D675-4110-8367-35531E7A6A13}" destId="{BC078EEC-218A-4551-8D4D-F3A6E17A559C}" srcOrd="2" destOrd="0" presId="urn:microsoft.com/office/officeart/2011/layout/ConvergingText"/>
    <dgm:cxn modelId="{63FF7D59-4A18-4896-AE3E-C3D966592B51}" type="presParOf" srcId="{CD524F6A-D675-4110-8367-35531E7A6A13}" destId="{9527713F-C675-40FE-875C-3DE6378AD720}" srcOrd="3" destOrd="0" presId="urn:microsoft.com/office/officeart/2011/layout/ConvergingText"/>
    <dgm:cxn modelId="{5A6D295C-7113-4ABF-AF55-34A80A1CAC28}" type="presParOf" srcId="{CD524F6A-D675-4110-8367-35531E7A6A13}" destId="{A916D3BF-F4BB-407C-A183-8D12D0377FC5}" srcOrd="4" destOrd="0" presId="urn:microsoft.com/office/officeart/2011/layout/ConvergingText"/>
    <dgm:cxn modelId="{F3947D71-968A-4DF3-9F60-7F4D9DC2DC3F}" type="presParOf" srcId="{CD524F6A-D675-4110-8367-35531E7A6A13}" destId="{7D6CE73E-4C6C-4331-BEB0-B85255D38B62}" srcOrd="5" destOrd="0" presId="urn:microsoft.com/office/officeart/2011/layout/ConvergingText"/>
    <dgm:cxn modelId="{1B6F739B-507E-494A-B6DC-F95FBEA38293}" type="presParOf" srcId="{CD524F6A-D675-4110-8367-35531E7A6A13}" destId="{0BCE539F-5125-4F58-9B02-CF9AEFF48978}" srcOrd="6" destOrd="0" presId="urn:microsoft.com/office/officeart/2011/layout/ConvergingText"/>
    <dgm:cxn modelId="{F44A4D3A-5D40-43FA-9EDE-248E3E73A296}" type="presParOf" srcId="{CD524F6A-D675-4110-8367-35531E7A6A13}" destId="{F228F255-BB04-4954-8273-21F4D9A4F967}" srcOrd="7" destOrd="0" presId="urn:microsoft.com/office/officeart/2011/layout/ConvergingText"/>
    <dgm:cxn modelId="{F8B2F2A8-FAC4-4297-AC2E-447DE2D65927}" type="presParOf" srcId="{CD524F6A-D675-4110-8367-35531E7A6A13}" destId="{245F45ED-A79D-40D1-9F9A-A1664DC423A4}" srcOrd="8" destOrd="0" presId="urn:microsoft.com/office/officeart/2011/layout/ConvergingText"/>
    <dgm:cxn modelId="{1A737BC7-8D84-4C50-A9F9-6D19F47DE86C}" type="presParOf" srcId="{CD524F6A-D675-4110-8367-35531E7A6A13}" destId="{6D04A521-1F2C-438E-9569-CB1A4C6C5110}" srcOrd="9" destOrd="0" presId="urn:microsoft.com/office/officeart/2011/layout/ConvergingText"/>
    <dgm:cxn modelId="{62CAA591-70CB-4938-8765-8AB4750630CD}" type="presParOf" srcId="{CD524F6A-D675-4110-8367-35531E7A6A13}" destId="{CA55D5F5-F68C-45ED-B6D6-CA2744B021D7}" srcOrd="10" destOrd="0" presId="urn:microsoft.com/office/officeart/2011/layout/ConvergingText"/>
    <dgm:cxn modelId="{B5469240-E704-4832-8A0A-E9D2BA94BE62}" type="presParOf" srcId="{CD524F6A-D675-4110-8367-35531E7A6A13}" destId="{C21A02A3-A61B-47E7-B07C-EDF169AFBDDC}" srcOrd="11" destOrd="0" presId="urn:microsoft.com/office/officeart/2011/layout/ConvergingText"/>
    <dgm:cxn modelId="{542D0DE5-8D72-466E-93FC-80BD646BC5B2}" type="presParOf" srcId="{CD524F6A-D675-4110-8367-35531E7A6A13}" destId="{FD484D18-4AF0-4771-AE12-218DBD145940}" srcOrd="12" destOrd="0" presId="urn:microsoft.com/office/officeart/2011/layout/ConvergingText"/>
    <dgm:cxn modelId="{1EDA7602-92C3-4EEC-93C5-8A1EC505E895}" type="presParOf" srcId="{CD524F6A-D675-4110-8367-35531E7A6A13}" destId="{FCAC8BB2-3F94-48E2-8646-3FC10C052A3F}" srcOrd="13" destOrd="0" presId="urn:microsoft.com/office/officeart/2011/layout/ConvergingText"/>
    <dgm:cxn modelId="{9A3D1338-0359-403E-BA52-3D196E760759}" type="presParOf" srcId="{CD524F6A-D675-4110-8367-35531E7A6A13}" destId="{EFBA2C9B-1E8C-4F5C-967A-8712E324FF88}" srcOrd="14" destOrd="0" presId="urn:microsoft.com/office/officeart/2011/layout/ConvergingText"/>
    <dgm:cxn modelId="{7C5B5E4A-1855-4052-AFBB-9AF7D408F626}" type="presParOf" srcId="{CD524F6A-D675-4110-8367-35531E7A6A13}" destId="{17A12682-B635-4DE8-964F-1768671269B2}" srcOrd="15" destOrd="0" presId="urn:microsoft.com/office/officeart/2011/layout/ConvergingText"/>
    <dgm:cxn modelId="{6B2228CD-001F-4A00-B7A8-54F629C019B9}" type="presParOf" srcId="{CD524F6A-D675-4110-8367-35531E7A6A13}" destId="{8C820831-DFF0-4AB0-BB03-9A358CD1792D}" srcOrd="16" destOrd="0" presId="urn:microsoft.com/office/officeart/2011/layout/ConvergingText"/>
    <dgm:cxn modelId="{41A9E468-0DB0-4648-92A0-C071650BD800}" type="presParOf" srcId="{CD524F6A-D675-4110-8367-35531E7A6A13}" destId="{3B6EB07C-298C-4409-A14D-0496AABA6D13}" srcOrd="17" destOrd="0" presId="urn:microsoft.com/office/officeart/2011/layout/ConvergingText"/>
    <dgm:cxn modelId="{9F2DB854-591C-4AA2-9B25-817253891F6B}" type="presParOf" srcId="{CD524F6A-D675-4110-8367-35531E7A6A13}" destId="{BD0417A2-C529-40DF-A6A1-29260896F0BB}" srcOrd="18" destOrd="0" presId="urn:microsoft.com/office/officeart/2011/layout/ConvergingText"/>
    <dgm:cxn modelId="{338E7BFB-2FA6-4FC8-BBDE-DEA6D75A93E1}" type="presParOf" srcId="{CD524F6A-D675-4110-8367-35531E7A6A13}" destId="{3968185D-38FF-4DB2-9109-6E2CC72FD9BE}" srcOrd="19" destOrd="0" presId="urn:microsoft.com/office/officeart/2011/layout/ConvergingText"/>
    <dgm:cxn modelId="{59052319-7BAB-408F-91E8-91ADB186D3A3}" type="presParOf" srcId="{CD524F6A-D675-4110-8367-35531E7A6A13}" destId="{A9F34619-95F4-4EB3-98FE-60D07B3D1FB6}" srcOrd="20" destOrd="0" presId="urn:microsoft.com/office/officeart/2011/layout/ConvergingText"/>
    <dgm:cxn modelId="{42233206-D250-42B2-928D-8C3F31354C09}" type="presParOf" srcId="{CD524F6A-D675-4110-8367-35531E7A6A13}" destId="{F75D55DC-6E89-4566-96D7-0F7534A2562C}" srcOrd="21" destOrd="0" presId="urn:microsoft.com/office/officeart/2011/layout/ConvergingText"/>
    <dgm:cxn modelId="{696DF7AD-E70C-49FC-9759-B1EE9684232A}" type="presParOf" srcId="{CD524F6A-D675-4110-8367-35531E7A6A13}" destId="{43F00164-1C69-4AF9-BAC3-F14782963303}" srcOrd="22" destOrd="0" presId="urn:microsoft.com/office/officeart/2011/layout/ConvergingText"/>
    <dgm:cxn modelId="{3D499187-EFDC-4A7A-9896-C56052493DED}" type="presParOf" srcId="{CD524F6A-D675-4110-8367-35531E7A6A13}" destId="{20122570-5CEF-4AE3-ADCE-F59AEAADA4A6}" srcOrd="23" destOrd="0" presId="urn:microsoft.com/office/officeart/2011/layout/ConvergingText"/>
    <dgm:cxn modelId="{43AB0A80-1EEB-423D-942B-D935541A427B}" type="presParOf" srcId="{CD524F6A-D675-4110-8367-35531E7A6A13}" destId="{742837A1-61BD-4918-B07D-2E52E7C9F65B}" srcOrd="24" destOrd="0" presId="urn:microsoft.com/office/officeart/2011/layout/ConvergingText"/>
    <dgm:cxn modelId="{1358CBE8-BFC8-4295-8A3D-325357E02103}" type="presParOf" srcId="{CD524F6A-D675-4110-8367-35531E7A6A13}" destId="{C0EB9615-F43F-4EAD-A25F-7374CB5059E8}" srcOrd="25" destOrd="0" presId="urn:microsoft.com/office/officeart/2011/layout/ConvergingText"/>
    <dgm:cxn modelId="{32371846-4794-45E6-849C-BE77310FCA8A}" type="presParOf" srcId="{CD524F6A-D675-4110-8367-35531E7A6A13}" destId="{96B75BA7-B43F-4BEE-8E94-C95E4BE0C722}" srcOrd="26" destOrd="0" presId="urn:microsoft.com/office/officeart/2011/layout/ConvergingText"/>
    <dgm:cxn modelId="{6587355D-7948-4BFB-8C92-DC785B2F02D9}" type="presParOf" srcId="{CD524F6A-D675-4110-8367-35531E7A6A13}" destId="{2D5231C4-8E67-4DFD-97C4-3D66F5135CB0}" srcOrd="27" destOrd="0" presId="urn:microsoft.com/office/officeart/2011/layout/ConvergingText"/>
    <dgm:cxn modelId="{A1935236-4CEC-447E-A1E0-FED2D844A17E}" type="presParOf" srcId="{CD524F6A-D675-4110-8367-35531E7A6A13}" destId="{C302BD55-A65A-4C7E-830F-ED1BA4D89F79}" srcOrd="28" destOrd="0" presId="urn:microsoft.com/office/officeart/2011/layout/ConvergingText"/>
    <dgm:cxn modelId="{F6DCCD05-A2B7-4C54-99A0-78023991693A}" type="presParOf" srcId="{CD524F6A-D675-4110-8367-35531E7A6A13}" destId="{1E612A25-F54A-40AD-ACA4-1B92CF0F762D}" srcOrd="29" destOrd="0" presId="urn:microsoft.com/office/officeart/2011/layout/ConvergingText"/>
    <dgm:cxn modelId="{8256BDF7-7A26-440A-8AD4-FC37C1126312}" type="presParOf" srcId="{CD524F6A-D675-4110-8367-35531E7A6A13}" destId="{9F6342AB-F995-4372-8C65-208202A674D1}" srcOrd="30" destOrd="0" presId="urn:microsoft.com/office/officeart/2011/layout/ConvergingText"/>
    <dgm:cxn modelId="{EDF5F547-AD04-41C1-A11D-C1B8F5227543}" type="presParOf" srcId="{CD524F6A-D675-4110-8367-35531E7A6A13}" destId="{F3605E02-264D-4E68-92E9-6D8A35907575}" srcOrd="31" destOrd="0" presId="urn:microsoft.com/office/officeart/2011/layout/ConvergingText"/>
    <dgm:cxn modelId="{C2F8A751-9008-4C9E-88E4-9521260F038A}" type="presParOf" srcId="{CD524F6A-D675-4110-8367-35531E7A6A13}" destId="{AFBFF8A6-0EC4-47E2-BA7A-ED9DA2574DDD}" srcOrd="32" destOrd="0" presId="urn:microsoft.com/office/officeart/2011/layout/ConvergingText"/>
    <dgm:cxn modelId="{A2C6277B-C6E4-4E11-B29D-4B4E384D8CE8}" type="presParOf" srcId="{CD524F6A-D675-4110-8367-35531E7A6A13}" destId="{3FA38F0A-3474-4E20-86CF-5FA6FAE64739}" srcOrd="33" destOrd="0" presId="urn:microsoft.com/office/officeart/2011/layout/ConvergingText"/>
    <dgm:cxn modelId="{CD3E84DB-5B6E-4067-835A-CA9B5D15C8CF}" type="presParOf" srcId="{CD524F6A-D675-4110-8367-35531E7A6A13}" destId="{83C7B2F1-0134-49B5-894F-91903D63613E}" srcOrd="34" destOrd="0" presId="urn:microsoft.com/office/officeart/2011/layout/ConvergingText"/>
    <dgm:cxn modelId="{5C7856A5-A96D-4BD6-838A-C71CA7D7B02A}" type="presParOf" srcId="{CD524F6A-D675-4110-8367-35531E7A6A13}" destId="{D999B1FA-32FB-4E0B-83A3-9D63EC18676B}" srcOrd="35" destOrd="0" presId="urn:microsoft.com/office/officeart/2011/layout/ConvergingText"/>
    <dgm:cxn modelId="{DAACBEAD-BEB4-49C3-9EF6-74F9E3FAE690}" type="presParOf" srcId="{CD524F6A-D675-4110-8367-35531E7A6A13}" destId="{4D0E212B-1F4A-43AA-B15F-61970A50026A}" srcOrd="36" destOrd="0" presId="urn:microsoft.com/office/officeart/2011/layout/ConvergingText"/>
  </dgm:cxnLst>
  <dgm:bg>
    <a:solidFill>
      <a:schemeClr val="accent4">
        <a:lumMod val="40000"/>
        <a:lumOff val="6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5AF0B99-7266-494D-A832-D13FEB2B1E5A}" type="doc">
      <dgm:prSet loTypeId="urn:microsoft.com/office/officeart/2011/layout/ConvergingText" loCatId="process" qsTypeId="urn:microsoft.com/office/officeart/2005/8/quickstyle/simple1" qsCatId="simple" csTypeId="urn:microsoft.com/office/officeart/2005/8/colors/accent1_2" csCatId="accent1" phldr="1"/>
      <dgm:spPr/>
      <dgm:t>
        <a:bodyPr/>
        <a:lstStyle/>
        <a:p>
          <a:endParaRPr lang="fr-FR"/>
        </a:p>
      </dgm:t>
    </dgm:pt>
    <dgm:pt modelId="{25414292-C9CC-430A-848B-DD9657771A49}">
      <dgm:prSet phldrT="[Texte]" custT="1"/>
      <dgm:spPr/>
      <dgm:t>
        <a:bodyPr/>
        <a:lstStyle/>
        <a:p>
          <a:r>
            <a:rPr lang="fr-FR" sz="1800" b="1" dirty="0"/>
            <a:t>Conduit à une bonne appréciation de la paix et sécurité</a:t>
          </a:r>
        </a:p>
      </dgm:t>
    </dgm:pt>
    <dgm:pt modelId="{196AC651-496D-4F56-B134-046419A298B1}" type="parTrans" cxnId="{04716137-E63A-4A78-B37A-B5381905A604}">
      <dgm:prSet/>
      <dgm:spPr/>
      <dgm:t>
        <a:bodyPr/>
        <a:lstStyle/>
        <a:p>
          <a:endParaRPr lang="fr-FR"/>
        </a:p>
      </dgm:t>
    </dgm:pt>
    <dgm:pt modelId="{778D082C-5F4E-4925-9382-4BF8E85379A3}" type="sibTrans" cxnId="{04716137-E63A-4A78-B37A-B5381905A604}">
      <dgm:prSet/>
      <dgm:spPr/>
      <dgm:t>
        <a:bodyPr/>
        <a:lstStyle/>
        <a:p>
          <a:endParaRPr lang="fr-FR"/>
        </a:p>
      </dgm:t>
    </dgm:pt>
    <dgm:pt modelId="{F2D74984-17BE-4761-ABE4-98A2BF73423B}">
      <dgm:prSet phldrT="[Texte]" custT="1"/>
      <dgm:spPr/>
      <dgm:t>
        <a:bodyPr/>
        <a:lstStyle/>
        <a:p>
          <a:r>
            <a:rPr lang="fr-FR" sz="1400" b="1" dirty="0"/>
            <a:t>Une appréciation moyenne de la sécurité nationale</a:t>
          </a:r>
        </a:p>
      </dgm:t>
    </dgm:pt>
    <dgm:pt modelId="{19721A3A-6B31-4C38-9FFE-A55F77DECC12}" type="parTrans" cxnId="{39DFC384-A2F4-4C0C-9ECF-66800AF9F841}">
      <dgm:prSet/>
      <dgm:spPr/>
      <dgm:t>
        <a:bodyPr/>
        <a:lstStyle/>
        <a:p>
          <a:endParaRPr lang="fr-FR"/>
        </a:p>
      </dgm:t>
    </dgm:pt>
    <dgm:pt modelId="{ED23FC55-99CF-4226-955D-60EBE9EFC1B3}" type="sibTrans" cxnId="{39DFC384-A2F4-4C0C-9ECF-66800AF9F841}">
      <dgm:prSet/>
      <dgm:spPr/>
      <dgm:t>
        <a:bodyPr/>
        <a:lstStyle/>
        <a:p>
          <a:endParaRPr lang="fr-FR"/>
        </a:p>
      </dgm:t>
    </dgm:pt>
    <dgm:pt modelId="{6B749354-FEC8-4C1B-A124-21590274EACE}">
      <dgm:prSet phldrT="[Texte]" custT="1"/>
      <dgm:spPr/>
      <dgm:t>
        <a:bodyPr/>
        <a:lstStyle/>
        <a:p>
          <a:r>
            <a:rPr lang="fr-FR" sz="1400" b="1" dirty="0"/>
            <a:t>Une bonne appréciation de la sécurité publique</a:t>
          </a:r>
        </a:p>
      </dgm:t>
    </dgm:pt>
    <dgm:pt modelId="{CDBF75B4-60BA-465C-835D-0BAF330DC403}" type="parTrans" cxnId="{0CB75B68-1431-4ECD-BC58-30CF3971E20F}">
      <dgm:prSet/>
      <dgm:spPr/>
      <dgm:t>
        <a:bodyPr/>
        <a:lstStyle/>
        <a:p>
          <a:endParaRPr lang="fr-FR"/>
        </a:p>
      </dgm:t>
    </dgm:pt>
    <dgm:pt modelId="{0A868427-CF0E-471C-B550-3EA78CFDB3F6}" type="sibTrans" cxnId="{0CB75B68-1431-4ECD-BC58-30CF3971E20F}">
      <dgm:prSet/>
      <dgm:spPr/>
      <dgm:t>
        <a:bodyPr/>
        <a:lstStyle/>
        <a:p>
          <a:endParaRPr lang="fr-FR"/>
        </a:p>
      </dgm:t>
    </dgm:pt>
    <dgm:pt modelId="{8BEA77F6-03D2-46B7-8B25-B7CBC43ED227}" type="pres">
      <dgm:prSet presAssocID="{95AF0B99-7266-494D-A832-D13FEB2B1E5A}" presName="Name0" presStyleCnt="0">
        <dgm:presLayoutVars>
          <dgm:chMax/>
          <dgm:chPref val="1"/>
          <dgm:dir/>
          <dgm:animOne val="branch"/>
          <dgm:animLvl val="lvl"/>
          <dgm:resizeHandles/>
        </dgm:presLayoutVars>
      </dgm:prSet>
      <dgm:spPr/>
      <dgm:t>
        <a:bodyPr/>
        <a:lstStyle/>
        <a:p>
          <a:endParaRPr lang="fr-FR"/>
        </a:p>
      </dgm:t>
    </dgm:pt>
    <dgm:pt modelId="{CD524F6A-D675-4110-8367-35531E7A6A13}" type="pres">
      <dgm:prSet presAssocID="{25414292-C9CC-430A-848B-DD9657771A49}" presName="composite" presStyleCnt="0"/>
      <dgm:spPr/>
    </dgm:pt>
    <dgm:pt modelId="{34821451-7037-465B-B183-72F647A70382}" type="pres">
      <dgm:prSet presAssocID="{25414292-C9CC-430A-848B-DD9657771A49}" presName="ParentAccent1" presStyleLbl="alignNode1" presStyleIdx="0" presStyleCnt="27"/>
      <dgm:spPr/>
    </dgm:pt>
    <dgm:pt modelId="{B35E866E-7550-4F01-A03B-2D81B69BAB45}" type="pres">
      <dgm:prSet presAssocID="{25414292-C9CC-430A-848B-DD9657771A49}" presName="ParentAccent2" presStyleLbl="alignNode1" presStyleIdx="1" presStyleCnt="27"/>
      <dgm:spPr/>
    </dgm:pt>
    <dgm:pt modelId="{BC078EEC-218A-4551-8D4D-F3A6E17A559C}" type="pres">
      <dgm:prSet presAssocID="{25414292-C9CC-430A-848B-DD9657771A49}" presName="ParentAccent3" presStyleLbl="alignNode1" presStyleIdx="2" presStyleCnt="27"/>
      <dgm:spPr/>
    </dgm:pt>
    <dgm:pt modelId="{9527713F-C675-40FE-875C-3DE6378AD720}" type="pres">
      <dgm:prSet presAssocID="{25414292-C9CC-430A-848B-DD9657771A49}" presName="ParentAccent4" presStyleLbl="alignNode1" presStyleIdx="3" presStyleCnt="27"/>
      <dgm:spPr/>
    </dgm:pt>
    <dgm:pt modelId="{A916D3BF-F4BB-407C-A183-8D12D0377FC5}" type="pres">
      <dgm:prSet presAssocID="{25414292-C9CC-430A-848B-DD9657771A49}" presName="ParentAccent5" presStyleLbl="alignNode1" presStyleIdx="4" presStyleCnt="27"/>
      <dgm:spPr/>
    </dgm:pt>
    <dgm:pt modelId="{7D6CE73E-4C6C-4331-BEB0-B85255D38B62}" type="pres">
      <dgm:prSet presAssocID="{25414292-C9CC-430A-848B-DD9657771A49}" presName="ParentAccent6" presStyleLbl="alignNode1" presStyleIdx="5" presStyleCnt="27"/>
      <dgm:spPr/>
    </dgm:pt>
    <dgm:pt modelId="{0BCE539F-5125-4F58-9B02-CF9AEFF48978}" type="pres">
      <dgm:prSet presAssocID="{25414292-C9CC-430A-848B-DD9657771A49}" presName="ParentAccent7" presStyleLbl="alignNode1" presStyleIdx="6" presStyleCnt="27"/>
      <dgm:spPr/>
    </dgm:pt>
    <dgm:pt modelId="{F228F255-BB04-4954-8273-21F4D9A4F967}" type="pres">
      <dgm:prSet presAssocID="{25414292-C9CC-430A-848B-DD9657771A49}" presName="ParentAccent8" presStyleLbl="alignNode1" presStyleIdx="7" presStyleCnt="27"/>
      <dgm:spPr/>
    </dgm:pt>
    <dgm:pt modelId="{245F45ED-A79D-40D1-9F9A-A1664DC423A4}" type="pres">
      <dgm:prSet presAssocID="{25414292-C9CC-430A-848B-DD9657771A49}" presName="ParentAccent9" presStyleLbl="alignNode1" presStyleIdx="8" presStyleCnt="27"/>
      <dgm:spPr/>
    </dgm:pt>
    <dgm:pt modelId="{6D04A521-1F2C-438E-9569-CB1A4C6C5110}" type="pres">
      <dgm:prSet presAssocID="{25414292-C9CC-430A-848B-DD9657771A49}" presName="ParentAccent10" presStyleLbl="alignNode1" presStyleIdx="9" presStyleCnt="27"/>
      <dgm:spPr/>
    </dgm:pt>
    <dgm:pt modelId="{CA55D5F5-F68C-45ED-B6D6-CA2744B021D7}" type="pres">
      <dgm:prSet presAssocID="{25414292-C9CC-430A-848B-DD9657771A49}" presName="Parent" presStyleLbl="alignNode1" presStyleIdx="10" presStyleCnt="27" custScaleX="125492">
        <dgm:presLayoutVars>
          <dgm:chMax val="5"/>
          <dgm:chPref val="3"/>
          <dgm:bulletEnabled val="1"/>
        </dgm:presLayoutVars>
      </dgm:prSet>
      <dgm:spPr/>
      <dgm:t>
        <a:bodyPr/>
        <a:lstStyle/>
        <a:p>
          <a:endParaRPr lang="fr-FR"/>
        </a:p>
      </dgm:t>
    </dgm:pt>
    <dgm:pt modelId="{C21A02A3-A61B-47E7-B07C-EDF169AFBDDC}" type="pres">
      <dgm:prSet presAssocID="{F2D74984-17BE-4761-ABE4-98A2BF73423B}" presName="Child1Accent1" presStyleLbl="alignNode1" presStyleIdx="11" presStyleCnt="27"/>
      <dgm:spPr/>
    </dgm:pt>
    <dgm:pt modelId="{FD484D18-4AF0-4771-AE12-218DBD145940}" type="pres">
      <dgm:prSet presAssocID="{F2D74984-17BE-4761-ABE4-98A2BF73423B}" presName="Child1Accent2" presStyleLbl="alignNode1" presStyleIdx="12" presStyleCnt="27"/>
      <dgm:spPr/>
    </dgm:pt>
    <dgm:pt modelId="{FCAC8BB2-3F94-48E2-8646-3FC10C052A3F}" type="pres">
      <dgm:prSet presAssocID="{F2D74984-17BE-4761-ABE4-98A2BF73423B}" presName="Child1Accent3" presStyleLbl="alignNode1" presStyleIdx="13" presStyleCnt="27"/>
      <dgm:spPr/>
    </dgm:pt>
    <dgm:pt modelId="{EFBA2C9B-1E8C-4F5C-967A-8712E324FF88}" type="pres">
      <dgm:prSet presAssocID="{F2D74984-17BE-4761-ABE4-98A2BF73423B}" presName="Child1Accent4" presStyleLbl="alignNode1" presStyleIdx="14" presStyleCnt="27"/>
      <dgm:spPr/>
    </dgm:pt>
    <dgm:pt modelId="{17A12682-B635-4DE8-964F-1768671269B2}" type="pres">
      <dgm:prSet presAssocID="{F2D74984-17BE-4761-ABE4-98A2BF73423B}" presName="Child1Accent5" presStyleLbl="alignNode1" presStyleIdx="15" presStyleCnt="27"/>
      <dgm:spPr/>
    </dgm:pt>
    <dgm:pt modelId="{8C820831-DFF0-4AB0-BB03-9A358CD1792D}" type="pres">
      <dgm:prSet presAssocID="{F2D74984-17BE-4761-ABE4-98A2BF73423B}" presName="Child1Accent6" presStyleLbl="alignNode1" presStyleIdx="16" presStyleCnt="27"/>
      <dgm:spPr/>
    </dgm:pt>
    <dgm:pt modelId="{3B6EB07C-298C-4409-A14D-0496AABA6D13}" type="pres">
      <dgm:prSet presAssocID="{F2D74984-17BE-4761-ABE4-98A2BF73423B}" presName="Child1Accent7" presStyleLbl="alignNode1" presStyleIdx="17" presStyleCnt="27"/>
      <dgm:spPr/>
    </dgm:pt>
    <dgm:pt modelId="{BD0417A2-C529-40DF-A6A1-29260896F0BB}" type="pres">
      <dgm:prSet presAssocID="{F2D74984-17BE-4761-ABE4-98A2BF73423B}" presName="Child1Accent8" presStyleLbl="alignNode1" presStyleIdx="18" presStyleCnt="27"/>
      <dgm:spPr/>
    </dgm:pt>
    <dgm:pt modelId="{3968185D-38FF-4DB2-9109-6E2CC72FD9BE}" type="pres">
      <dgm:prSet presAssocID="{F2D74984-17BE-4761-ABE4-98A2BF73423B}" presName="Child1Accent9" presStyleLbl="alignNode1" presStyleIdx="19" presStyleCnt="27"/>
      <dgm:spPr/>
    </dgm:pt>
    <dgm:pt modelId="{A9F34619-95F4-4EB3-98FE-60D07B3D1FB6}" type="pres">
      <dgm:prSet presAssocID="{F2D74984-17BE-4761-ABE4-98A2BF73423B}" presName="Child1" presStyleLbl="revTx" presStyleIdx="0" presStyleCnt="2">
        <dgm:presLayoutVars>
          <dgm:chMax/>
          <dgm:chPref val="0"/>
          <dgm:bulletEnabled val="1"/>
        </dgm:presLayoutVars>
      </dgm:prSet>
      <dgm:spPr/>
      <dgm:t>
        <a:bodyPr/>
        <a:lstStyle/>
        <a:p>
          <a:endParaRPr lang="fr-FR"/>
        </a:p>
      </dgm:t>
    </dgm:pt>
    <dgm:pt modelId="{F75D55DC-6E89-4566-96D7-0F7534A2562C}" type="pres">
      <dgm:prSet presAssocID="{6B749354-FEC8-4C1B-A124-21590274EACE}" presName="Child2Accent1" presStyleLbl="alignNode1" presStyleIdx="20" presStyleCnt="27"/>
      <dgm:spPr/>
    </dgm:pt>
    <dgm:pt modelId="{43F00164-1C69-4AF9-BAC3-F14782963303}" type="pres">
      <dgm:prSet presAssocID="{6B749354-FEC8-4C1B-A124-21590274EACE}" presName="Child2Accent2" presStyleLbl="alignNode1" presStyleIdx="21" presStyleCnt="27"/>
      <dgm:spPr/>
    </dgm:pt>
    <dgm:pt modelId="{20122570-5CEF-4AE3-ADCE-F59AEAADA4A6}" type="pres">
      <dgm:prSet presAssocID="{6B749354-FEC8-4C1B-A124-21590274EACE}" presName="Child2Accent3" presStyleLbl="alignNode1" presStyleIdx="22" presStyleCnt="27"/>
      <dgm:spPr/>
    </dgm:pt>
    <dgm:pt modelId="{742837A1-61BD-4918-B07D-2E52E7C9F65B}" type="pres">
      <dgm:prSet presAssocID="{6B749354-FEC8-4C1B-A124-21590274EACE}" presName="Child2Accent4" presStyleLbl="alignNode1" presStyleIdx="23" presStyleCnt="27"/>
      <dgm:spPr/>
    </dgm:pt>
    <dgm:pt modelId="{C0EB9615-F43F-4EAD-A25F-7374CB5059E8}" type="pres">
      <dgm:prSet presAssocID="{6B749354-FEC8-4C1B-A124-21590274EACE}" presName="Child2Accent5" presStyleLbl="alignNode1" presStyleIdx="24" presStyleCnt="27"/>
      <dgm:spPr/>
    </dgm:pt>
    <dgm:pt modelId="{96B75BA7-B43F-4BEE-8E94-C95E4BE0C722}" type="pres">
      <dgm:prSet presAssocID="{6B749354-FEC8-4C1B-A124-21590274EACE}" presName="Child2Accent6" presStyleLbl="alignNode1" presStyleIdx="25" presStyleCnt="27"/>
      <dgm:spPr/>
    </dgm:pt>
    <dgm:pt modelId="{2D5231C4-8E67-4DFD-97C4-3D66F5135CB0}" type="pres">
      <dgm:prSet presAssocID="{6B749354-FEC8-4C1B-A124-21590274EACE}" presName="Child2Accent7" presStyleLbl="alignNode1" presStyleIdx="26" presStyleCnt="27"/>
      <dgm:spPr/>
    </dgm:pt>
    <dgm:pt modelId="{C302BD55-A65A-4C7E-830F-ED1BA4D89F79}" type="pres">
      <dgm:prSet presAssocID="{6B749354-FEC8-4C1B-A124-21590274EACE}" presName="Child2" presStyleLbl="revTx" presStyleIdx="1" presStyleCnt="2">
        <dgm:presLayoutVars>
          <dgm:chMax/>
          <dgm:chPref val="0"/>
          <dgm:bulletEnabled val="1"/>
        </dgm:presLayoutVars>
      </dgm:prSet>
      <dgm:spPr/>
      <dgm:t>
        <a:bodyPr/>
        <a:lstStyle/>
        <a:p>
          <a:endParaRPr lang="fr-FR"/>
        </a:p>
      </dgm:t>
    </dgm:pt>
  </dgm:ptLst>
  <dgm:cxnLst>
    <dgm:cxn modelId="{39DFC384-A2F4-4C0C-9ECF-66800AF9F841}" srcId="{25414292-C9CC-430A-848B-DD9657771A49}" destId="{F2D74984-17BE-4761-ABE4-98A2BF73423B}" srcOrd="0" destOrd="0" parTransId="{19721A3A-6B31-4C38-9FFE-A55F77DECC12}" sibTransId="{ED23FC55-99CF-4226-955D-60EBE9EFC1B3}"/>
    <dgm:cxn modelId="{7251A59D-35CE-44F4-9540-12E544E019E1}" type="presOf" srcId="{25414292-C9CC-430A-848B-DD9657771A49}" destId="{CA55D5F5-F68C-45ED-B6D6-CA2744B021D7}" srcOrd="0" destOrd="0" presId="urn:microsoft.com/office/officeart/2011/layout/ConvergingText"/>
    <dgm:cxn modelId="{B3591899-B597-4F6E-8BF0-0AFE1A5BEF77}" type="presOf" srcId="{6B749354-FEC8-4C1B-A124-21590274EACE}" destId="{C302BD55-A65A-4C7E-830F-ED1BA4D89F79}" srcOrd="0" destOrd="0" presId="urn:microsoft.com/office/officeart/2011/layout/ConvergingText"/>
    <dgm:cxn modelId="{04716137-E63A-4A78-B37A-B5381905A604}" srcId="{95AF0B99-7266-494D-A832-D13FEB2B1E5A}" destId="{25414292-C9CC-430A-848B-DD9657771A49}" srcOrd="0" destOrd="0" parTransId="{196AC651-496D-4F56-B134-046419A298B1}" sibTransId="{778D082C-5F4E-4925-9382-4BF8E85379A3}"/>
    <dgm:cxn modelId="{7B57FFBB-1CCA-40BC-8CCB-F9D2569557C1}" type="presOf" srcId="{F2D74984-17BE-4761-ABE4-98A2BF73423B}" destId="{A9F34619-95F4-4EB3-98FE-60D07B3D1FB6}" srcOrd="0" destOrd="0" presId="urn:microsoft.com/office/officeart/2011/layout/ConvergingText"/>
    <dgm:cxn modelId="{19580341-2FFE-4370-95BF-436B1CCF2627}" type="presOf" srcId="{95AF0B99-7266-494D-A832-D13FEB2B1E5A}" destId="{8BEA77F6-03D2-46B7-8B25-B7CBC43ED227}" srcOrd="0" destOrd="0" presId="urn:microsoft.com/office/officeart/2011/layout/ConvergingText"/>
    <dgm:cxn modelId="{0CB75B68-1431-4ECD-BC58-30CF3971E20F}" srcId="{25414292-C9CC-430A-848B-DD9657771A49}" destId="{6B749354-FEC8-4C1B-A124-21590274EACE}" srcOrd="1" destOrd="0" parTransId="{CDBF75B4-60BA-465C-835D-0BAF330DC403}" sibTransId="{0A868427-CF0E-471C-B550-3EA78CFDB3F6}"/>
    <dgm:cxn modelId="{A89E7A29-3241-41AA-B4A7-0B7FD512FD6A}" type="presParOf" srcId="{8BEA77F6-03D2-46B7-8B25-B7CBC43ED227}" destId="{CD524F6A-D675-4110-8367-35531E7A6A13}" srcOrd="0" destOrd="0" presId="urn:microsoft.com/office/officeart/2011/layout/ConvergingText"/>
    <dgm:cxn modelId="{85857918-962E-441E-A058-6DC1B4693647}" type="presParOf" srcId="{CD524F6A-D675-4110-8367-35531E7A6A13}" destId="{34821451-7037-465B-B183-72F647A70382}" srcOrd="0" destOrd="0" presId="urn:microsoft.com/office/officeart/2011/layout/ConvergingText"/>
    <dgm:cxn modelId="{8ABB822B-9FC0-4513-B313-074F92584289}" type="presParOf" srcId="{CD524F6A-D675-4110-8367-35531E7A6A13}" destId="{B35E866E-7550-4F01-A03B-2D81B69BAB45}" srcOrd="1" destOrd="0" presId="urn:microsoft.com/office/officeart/2011/layout/ConvergingText"/>
    <dgm:cxn modelId="{55995493-9A22-48B9-8427-9A6A7F1A2B9B}" type="presParOf" srcId="{CD524F6A-D675-4110-8367-35531E7A6A13}" destId="{BC078EEC-218A-4551-8D4D-F3A6E17A559C}" srcOrd="2" destOrd="0" presId="urn:microsoft.com/office/officeart/2011/layout/ConvergingText"/>
    <dgm:cxn modelId="{63FF7D59-4A18-4896-AE3E-C3D966592B51}" type="presParOf" srcId="{CD524F6A-D675-4110-8367-35531E7A6A13}" destId="{9527713F-C675-40FE-875C-3DE6378AD720}" srcOrd="3" destOrd="0" presId="urn:microsoft.com/office/officeart/2011/layout/ConvergingText"/>
    <dgm:cxn modelId="{5A6D295C-7113-4ABF-AF55-34A80A1CAC28}" type="presParOf" srcId="{CD524F6A-D675-4110-8367-35531E7A6A13}" destId="{A916D3BF-F4BB-407C-A183-8D12D0377FC5}" srcOrd="4" destOrd="0" presId="urn:microsoft.com/office/officeart/2011/layout/ConvergingText"/>
    <dgm:cxn modelId="{F3947D71-968A-4DF3-9F60-7F4D9DC2DC3F}" type="presParOf" srcId="{CD524F6A-D675-4110-8367-35531E7A6A13}" destId="{7D6CE73E-4C6C-4331-BEB0-B85255D38B62}" srcOrd="5" destOrd="0" presId="urn:microsoft.com/office/officeart/2011/layout/ConvergingText"/>
    <dgm:cxn modelId="{1B6F739B-507E-494A-B6DC-F95FBEA38293}" type="presParOf" srcId="{CD524F6A-D675-4110-8367-35531E7A6A13}" destId="{0BCE539F-5125-4F58-9B02-CF9AEFF48978}" srcOrd="6" destOrd="0" presId="urn:microsoft.com/office/officeart/2011/layout/ConvergingText"/>
    <dgm:cxn modelId="{F44A4D3A-5D40-43FA-9EDE-248E3E73A296}" type="presParOf" srcId="{CD524F6A-D675-4110-8367-35531E7A6A13}" destId="{F228F255-BB04-4954-8273-21F4D9A4F967}" srcOrd="7" destOrd="0" presId="urn:microsoft.com/office/officeart/2011/layout/ConvergingText"/>
    <dgm:cxn modelId="{F8B2F2A8-FAC4-4297-AC2E-447DE2D65927}" type="presParOf" srcId="{CD524F6A-D675-4110-8367-35531E7A6A13}" destId="{245F45ED-A79D-40D1-9F9A-A1664DC423A4}" srcOrd="8" destOrd="0" presId="urn:microsoft.com/office/officeart/2011/layout/ConvergingText"/>
    <dgm:cxn modelId="{1A737BC7-8D84-4C50-A9F9-6D19F47DE86C}" type="presParOf" srcId="{CD524F6A-D675-4110-8367-35531E7A6A13}" destId="{6D04A521-1F2C-438E-9569-CB1A4C6C5110}" srcOrd="9" destOrd="0" presId="urn:microsoft.com/office/officeart/2011/layout/ConvergingText"/>
    <dgm:cxn modelId="{62CAA591-70CB-4938-8765-8AB4750630CD}" type="presParOf" srcId="{CD524F6A-D675-4110-8367-35531E7A6A13}" destId="{CA55D5F5-F68C-45ED-B6D6-CA2744B021D7}" srcOrd="10" destOrd="0" presId="urn:microsoft.com/office/officeart/2011/layout/ConvergingText"/>
    <dgm:cxn modelId="{B5469240-E704-4832-8A0A-E9D2BA94BE62}" type="presParOf" srcId="{CD524F6A-D675-4110-8367-35531E7A6A13}" destId="{C21A02A3-A61B-47E7-B07C-EDF169AFBDDC}" srcOrd="11" destOrd="0" presId="urn:microsoft.com/office/officeart/2011/layout/ConvergingText"/>
    <dgm:cxn modelId="{542D0DE5-8D72-466E-93FC-80BD646BC5B2}" type="presParOf" srcId="{CD524F6A-D675-4110-8367-35531E7A6A13}" destId="{FD484D18-4AF0-4771-AE12-218DBD145940}" srcOrd="12" destOrd="0" presId="urn:microsoft.com/office/officeart/2011/layout/ConvergingText"/>
    <dgm:cxn modelId="{1EDA7602-92C3-4EEC-93C5-8A1EC505E895}" type="presParOf" srcId="{CD524F6A-D675-4110-8367-35531E7A6A13}" destId="{FCAC8BB2-3F94-48E2-8646-3FC10C052A3F}" srcOrd="13" destOrd="0" presId="urn:microsoft.com/office/officeart/2011/layout/ConvergingText"/>
    <dgm:cxn modelId="{9A3D1338-0359-403E-BA52-3D196E760759}" type="presParOf" srcId="{CD524F6A-D675-4110-8367-35531E7A6A13}" destId="{EFBA2C9B-1E8C-4F5C-967A-8712E324FF88}" srcOrd="14" destOrd="0" presId="urn:microsoft.com/office/officeart/2011/layout/ConvergingText"/>
    <dgm:cxn modelId="{7C5B5E4A-1855-4052-AFBB-9AF7D408F626}" type="presParOf" srcId="{CD524F6A-D675-4110-8367-35531E7A6A13}" destId="{17A12682-B635-4DE8-964F-1768671269B2}" srcOrd="15" destOrd="0" presId="urn:microsoft.com/office/officeart/2011/layout/ConvergingText"/>
    <dgm:cxn modelId="{6B2228CD-001F-4A00-B7A8-54F629C019B9}" type="presParOf" srcId="{CD524F6A-D675-4110-8367-35531E7A6A13}" destId="{8C820831-DFF0-4AB0-BB03-9A358CD1792D}" srcOrd="16" destOrd="0" presId="urn:microsoft.com/office/officeart/2011/layout/ConvergingText"/>
    <dgm:cxn modelId="{41A9E468-0DB0-4648-92A0-C071650BD800}" type="presParOf" srcId="{CD524F6A-D675-4110-8367-35531E7A6A13}" destId="{3B6EB07C-298C-4409-A14D-0496AABA6D13}" srcOrd="17" destOrd="0" presId="urn:microsoft.com/office/officeart/2011/layout/ConvergingText"/>
    <dgm:cxn modelId="{9F2DB854-591C-4AA2-9B25-817253891F6B}" type="presParOf" srcId="{CD524F6A-D675-4110-8367-35531E7A6A13}" destId="{BD0417A2-C529-40DF-A6A1-29260896F0BB}" srcOrd="18" destOrd="0" presId="urn:microsoft.com/office/officeart/2011/layout/ConvergingText"/>
    <dgm:cxn modelId="{338E7BFB-2FA6-4FC8-BBDE-DEA6D75A93E1}" type="presParOf" srcId="{CD524F6A-D675-4110-8367-35531E7A6A13}" destId="{3968185D-38FF-4DB2-9109-6E2CC72FD9BE}" srcOrd="19" destOrd="0" presId="urn:microsoft.com/office/officeart/2011/layout/ConvergingText"/>
    <dgm:cxn modelId="{59052319-7BAB-408F-91E8-91ADB186D3A3}" type="presParOf" srcId="{CD524F6A-D675-4110-8367-35531E7A6A13}" destId="{A9F34619-95F4-4EB3-98FE-60D07B3D1FB6}" srcOrd="20" destOrd="0" presId="urn:microsoft.com/office/officeart/2011/layout/ConvergingText"/>
    <dgm:cxn modelId="{42233206-D250-42B2-928D-8C3F31354C09}" type="presParOf" srcId="{CD524F6A-D675-4110-8367-35531E7A6A13}" destId="{F75D55DC-6E89-4566-96D7-0F7534A2562C}" srcOrd="21" destOrd="0" presId="urn:microsoft.com/office/officeart/2011/layout/ConvergingText"/>
    <dgm:cxn modelId="{696DF7AD-E70C-49FC-9759-B1EE9684232A}" type="presParOf" srcId="{CD524F6A-D675-4110-8367-35531E7A6A13}" destId="{43F00164-1C69-4AF9-BAC3-F14782963303}" srcOrd="22" destOrd="0" presId="urn:microsoft.com/office/officeart/2011/layout/ConvergingText"/>
    <dgm:cxn modelId="{3D499187-EFDC-4A7A-9896-C56052493DED}" type="presParOf" srcId="{CD524F6A-D675-4110-8367-35531E7A6A13}" destId="{20122570-5CEF-4AE3-ADCE-F59AEAADA4A6}" srcOrd="23" destOrd="0" presId="urn:microsoft.com/office/officeart/2011/layout/ConvergingText"/>
    <dgm:cxn modelId="{43AB0A80-1EEB-423D-942B-D935541A427B}" type="presParOf" srcId="{CD524F6A-D675-4110-8367-35531E7A6A13}" destId="{742837A1-61BD-4918-B07D-2E52E7C9F65B}" srcOrd="24" destOrd="0" presId="urn:microsoft.com/office/officeart/2011/layout/ConvergingText"/>
    <dgm:cxn modelId="{1358CBE8-BFC8-4295-8A3D-325357E02103}" type="presParOf" srcId="{CD524F6A-D675-4110-8367-35531E7A6A13}" destId="{C0EB9615-F43F-4EAD-A25F-7374CB5059E8}" srcOrd="25" destOrd="0" presId="urn:microsoft.com/office/officeart/2011/layout/ConvergingText"/>
    <dgm:cxn modelId="{32371846-4794-45E6-849C-BE77310FCA8A}" type="presParOf" srcId="{CD524F6A-D675-4110-8367-35531E7A6A13}" destId="{96B75BA7-B43F-4BEE-8E94-C95E4BE0C722}" srcOrd="26" destOrd="0" presId="urn:microsoft.com/office/officeart/2011/layout/ConvergingText"/>
    <dgm:cxn modelId="{6587355D-7948-4BFB-8C92-DC785B2F02D9}" type="presParOf" srcId="{CD524F6A-D675-4110-8367-35531E7A6A13}" destId="{2D5231C4-8E67-4DFD-97C4-3D66F5135CB0}" srcOrd="27" destOrd="0" presId="urn:microsoft.com/office/officeart/2011/layout/ConvergingText"/>
    <dgm:cxn modelId="{A1935236-4CEC-447E-A1E0-FED2D844A17E}" type="presParOf" srcId="{CD524F6A-D675-4110-8367-35531E7A6A13}" destId="{C302BD55-A65A-4C7E-830F-ED1BA4D89F79}" srcOrd="28" destOrd="0" presId="urn:microsoft.com/office/officeart/2011/layout/ConvergingText"/>
  </dgm:cxnLst>
  <dgm:bg>
    <a:solidFill>
      <a:schemeClr val="accent4">
        <a:lumMod val="40000"/>
        <a:lumOff val="6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821451-7037-465B-B183-72F647A70382}">
      <dsp:nvSpPr>
        <dsp:cNvPr id="0" name=""/>
        <dsp:cNvSpPr/>
      </dsp:nvSpPr>
      <dsp:spPr>
        <a:xfrm>
          <a:off x="7093334" y="2442582"/>
          <a:ext cx="209488" cy="20948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35E866E-7550-4F01-A03B-2D81B69BAB45}">
      <dsp:nvSpPr>
        <dsp:cNvPr id="0" name=""/>
        <dsp:cNvSpPr/>
      </dsp:nvSpPr>
      <dsp:spPr>
        <a:xfrm>
          <a:off x="6709393" y="2442582"/>
          <a:ext cx="209488" cy="20948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C078EEC-218A-4551-8D4D-F3A6E17A559C}">
      <dsp:nvSpPr>
        <dsp:cNvPr id="0" name=""/>
        <dsp:cNvSpPr/>
      </dsp:nvSpPr>
      <dsp:spPr>
        <a:xfrm>
          <a:off x="6325453" y="2442582"/>
          <a:ext cx="209488" cy="20948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527713F-C675-40FE-875C-3DE6378AD720}">
      <dsp:nvSpPr>
        <dsp:cNvPr id="0" name=""/>
        <dsp:cNvSpPr/>
      </dsp:nvSpPr>
      <dsp:spPr>
        <a:xfrm>
          <a:off x="5942242" y="2442582"/>
          <a:ext cx="209488" cy="20948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916D3BF-F4BB-407C-A183-8D12D0377FC5}">
      <dsp:nvSpPr>
        <dsp:cNvPr id="0" name=""/>
        <dsp:cNvSpPr/>
      </dsp:nvSpPr>
      <dsp:spPr>
        <a:xfrm>
          <a:off x="5558301" y="2442582"/>
          <a:ext cx="209488" cy="20948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D6CE73E-4C6C-4331-BEB0-B85255D38B62}">
      <dsp:nvSpPr>
        <dsp:cNvPr id="0" name=""/>
        <dsp:cNvSpPr/>
      </dsp:nvSpPr>
      <dsp:spPr>
        <a:xfrm>
          <a:off x="4964871" y="2337839"/>
          <a:ext cx="418977" cy="41931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BCE539F-5125-4F58-9B02-CF9AEFF48978}">
      <dsp:nvSpPr>
        <dsp:cNvPr id="0" name=""/>
        <dsp:cNvSpPr/>
      </dsp:nvSpPr>
      <dsp:spPr>
        <a:xfrm>
          <a:off x="6751729" y="2009829"/>
          <a:ext cx="209488" cy="20948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228F255-BB04-4954-8273-21F4D9A4F967}">
      <dsp:nvSpPr>
        <dsp:cNvPr id="0" name=""/>
        <dsp:cNvSpPr/>
      </dsp:nvSpPr>
      <dsp:spPr>
        <a:xfrm>
          <a:off x="6751729" y="2878435"/>
          <a:ext cx="209488" cy="20948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5F45ED-A79D-40D1-9F9A-A1664DC423A4}">
      <dsp:nvSpPr>
        <dsp:cNvPr id="0" name=""/>
        <dsp:cNvSpPr/>
      </dsp:nvSpPr>
      <dsp:spPr>
        <a:xfrm>
          <a:off x="6938590" y="2197952"/>
          <a:ext cx="209488" cy="20948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D04A521-1F2C-438E-9569-CB1A4C6C5110}">
      <dsp:nvSpPr>
        <dsp:cNvPr id="0" name=""/>
        <dsp:cNvSpPr/>
      </dsp:nvSpPr>
      <dsp:spPr>
        <a:xfrm>
          <a:off x="6950999" y="2691346"/>
          <a:ext cx="209488" cy="20948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A55D5F5-F68C-45ED-B6D6-CA2744B021D7}">
      <dsp:nvSpPr>
        <dsp:cNvPr id="0" name=""/>
        <dsp:cNvSpPr/>
      </dsp:nvSpPr>
      <dsp:spPr>
        <a:xfrm>
          <a:off x="2669985" y="1486805"/>
          <a:ext cx="2121163" cy="212138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fr-FR" sz="1800" b="1" kern="1200" dirty="0"/>
            <a:t>Conduit à une bonne appréciation des droits de l’homme et de la participation</a:t>
          </a:r>
        </a:p>
      </dsp:txBody>
      <dsp:txXfrm>
        <a:off x="2980622" y="1797474"/>
        <a:ext cx="1499889" cy="1500045"/>
      </dsp:txXfrm>
    </dsp:sp>
    <dsp:sp modelId="{C21A02A3-A61B-47E7-B07C-EDF169AFBDDC}">
      <dsp:nvSpPr>
        <dsp:cNvPr id="0" name=""/>
        <dsp:cNvSpPr/>
      </dsp:nvSpPr>
      <dsp:spPr>
        <a:xfrm>
          <a:off x="2511591" y="1305572"/>
          <a:ext cx="418977" cy="41931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D484D18-4AF0-4771-AE12-218DBD145940}">
      <dsp:nvSpPr>
        <dsp:cNvPr id="0" name=""/>
        <dsp:cNvSpPr/>
      </dsp:nvSpPr>
      <dsp:spPr>
        <a:xfrm>
          <a:off x="2242979" y="1084372"/>
          <a:ext cx="209488" cy="20948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CAC8BB2-3F94-48E2-8646-3FC10C052A3F}">
      <dsp:nvSpPr>
        <dsp:cNvPr id="0" name=""/>
        <dsp:cNvSpPr/>
      </dsp:nvSpPr>
      <dsp:spPr>
        <a:xfrm>
          <a:off x="1795534" y="1084372"/>
          <a:ext cx="209488" cy="20948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FBA2C9B-1E8C-4F5C-967A-8712E324FF88}">
      <dsp:nvSpPr>
        <dsp:cNvPr id="0" name=""/>
        <dsp:cNvSpPr/>
      </dsp:nvSpPr>
      <dsp:spPr>
        <a:xfrm>
          <a:off x="1348090" y="1084372"/>
          <a:ext cx="209488" cy="20948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7A12682-B635-4DE8-964F-1768671269B2}">
      <dsp:nvSpPr>
        <dsp:cNvPr id="0" name=""/>
        <dsp:cNvSpPr/>
      </dsp:nvSpPr>
      <dsp:spPr>
        <a:xfrm>
          <a:off x="900646" y="1084372"/>
          <a:ext cx="209488" cy="20948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C820831-DFF0-4AB0-BB03-9A358CD1792D}">
      <dsp:nvSpPr>
        <dsp:cNvPr id="0" name=""/>
        <dsp:cNvSpPr/>
      </dsp:nvSpPr>
      <dsp:spPr>
        <a:xfrm>
          <a:off x="452471" y="1084372"/>
          <a:ext cx="209488" cy="20948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B6EB07C-298C-4409-A14D-0496AABA6D13}">
      <dsp:nvSpPr>
        <dsp:cNvPr id="0" name=""/>
        <dsp:cNvSpPr/>
      </dsp:nvSpPr>
      <dsp:spPr>
        <a:xfrm>
          <a:off x="5027" y="1084372"/>
          <a:ext cx="209488" cy="20948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9F34619-95F4-4EB3-98FE-60D07B3D1FB6}">
      <dsp:nvSpPr>
        <dsp:cNvPr id="0" name=""/>
        <dsp:cNvSpPr/>
      </dsp:nvSpPr>
      <dsp:spPr>
        <a:xfrm>
          <a:off x="3567" y="543776"/>
          <a:ext cx="2455469" cy="5388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0">
          <a:noAutofit/>
        </a:bodyPr>
        <a:lstStyle/>
        <a:p>
          <a:pPr lvl="0" algn="l" defTabSz="622300">
            <a:lnSpc>
              <a:spcPct val="90000"/>
            </a:lnSpc>
            <a:spcBef>
              <a:spcPct val="0"/>
            </a:spcBef>
            <a:spcAft>
              <a:spcPct val="35000"/>
            </a:spcAft>
          </a:pPr>
          <a:r>
            <a:rPr lang="fr-FR" sz="1400" b="1" kern="1200" dirty="0"/>
            <a:t>Une </a:t>
          </a:r>
          <a:r>
            <a:rPr lang="fr-FR" sz="1400" b="1" kern="1200" dirty="0" smtClean="0"/>
            <a:t>bonne </a:t>
          </a:r>
          <a:r>
            <a:rPr lang="fr-FR" sz="1400" b="1" kern="1200" dirty="0"/>
            <a:t>appréciation des droits civils et politiques</a:t>
          </a:r>
        </a:p>
      </dsp:txBody>
      <dsp:txXfrm>
        <a:off x="3567" y="543776"/>
        <a:ext cx="2455469" cy="538873"/>
      </dsp:txXfrm>
    </dsp:sp>
    <dsp:sp modelId="{F75D55DC-6E89-4566-96D7-0F7534A2562C}">
      <dsp:nvSpPr>
        <dsp:cNvPr id="0" name=""/>
        <dsp:cNvSpPr/>
      </dsp:nvSpPr>
      <dsp:spPr>
        <a:xfrm>
          <a:off x="2076556" y="2337839"/>
          <a:ext cx="418977" cy="41931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3F00164-1C69-4AF9-BAC3-F14782963303}">
      <dsp:nvSpPr>
        <dsp:cNvPr id="0" name=""/>
        <dsp:cNvSpPr/>
      </dsp:nvSpPr>
      <dsp:spPr>
        <a:xfrm>
          <a:off x="1661958" y="2442582"/>
          <a:ext cx="209488" cy="20948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0122570-5CEF-4AE3-ADCE-F59AEAADA4A6}">
      <dsp:nvSpPr>
        <dsp:cNvPr id="0" name=""/>
        <dsp:cNvSpPr/>
      </dsp:nvSpPr>
      <dsp:spPr>
        <a:xfrm>
          <a:off x="1248090" y="2442582"/>
          <a:ext cx="209488" cy="20948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42837A1-61BD-4918-B07D-2E52E7C9F65B}">
      <dsp:nvSpPr>
        <dsp:cNvPr id="0" name=""/>
        <dsp:cNvSpPr/>
      </dsp:nvSpPr>
      <dsp:spPr>
        <a:xfrm>
          <a:off x="833492" y="2442582"/>
          <a:ext cx="209488" cy="20948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0EB9615-F43F-4EAD-A25F-7374CB5059E8}">
      <dsp:nvSpPr>
        <dsp:cNvPr id="0" name=""/>
        <dsp:cNvSpPr/>
      </dsp:nvSpPr>
      <dsp:spPr>
        <a:xfrm>
          <a:off x="419625" y="2442582"/>
          <a:ext cx="209488" cy="20948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6B75BA7-B43F-4BEE-8E94-C95E4BE0C722}">
      <dsp:nvSpPr>
        <dsp:cNvPr id="0" name=""/>
        <dsp:cNvSpPr/>
      </dsp:nvSpPr>
      <dsp:spPr>
        <a:xfrm>
          <a:off x="5027" y="2442582"/>
          <a:ext cx="209488" cy="20948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302BD55-A65A-4C7E-830F-ED1BA4D89F79}">
      <dsp:nvSpPr>
        <dsp:cNvPr id="0" name=""/>
        <dsp:cNvSpPr/>
      </dsp:nvSpPr>
      <dsp:spPr>
        <a:xfrm>
          <a:off x="3567" y="1906465"/>
          <a:ext cx="1856930" cy="5388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0">
          <a:noAutofit/>
        </a:bodyPr>
        <a:lstStyle/>
        <a:p>
          <a:pPr lvl="0" algn="l" defTabSz="622300">
            <a:lnSpc>
              <a:spcPct val="90000"/>
            </a:lnSpc>
            <a:spcBef>
              <a:spcPct val="0"/>
            </a:spcBef>
            <a:spcAft>
              <a:spcPct val="35000"/>
            </a:spcAft>
          </a:pPr>
          <a:r>
            <a:rPr lang="fr-FR" sz="1400" b="1" kern="1200" dirty="0"/>
            <a:t>Une bonne appréciation de la participation politique</a:t>
          </a:r>
        </a:p>
      </dsp:txBody>
      <dsp:txXfrm>
        <a:off x="3567" y="1906465"/>
        <a:ext cx="1856930" cy="538873"/>
      </dsp:txXfrm>
    </dsp:sp>
    <dsp:sp modelId="{1E612A25-F54A-40AD-ACA4-1B92CF0F762D}">
      <dsp:nvSpPr>
        <dsp:cNvPr id="0" name=""/>
        <dsp:cNvSpPr/>
      </dsp:nvSpPr>
      <dsp:spPr>
        <a:xfrm>
          <a:off x="2511591" y="3352878"/>
          <a:ext cx="418977" cy="41931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F6342AB-F995-4372-8C65-208202A674D1}">
      <dsp:nvSpPr>
        <dsp:cNvPr id="0" name=""/>
        <dsp:cNvSpPr/>
      </dsp:nvSpPr>
      <dsp:spPr>
        <a:xfrm>
          <a:off x="2242979" y="3779774"/>
          <a:ext cx="209488" cy="20948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3605E02-264D-4E68-92E9-6D8A35907575}">
      <dsp:nvSpPr>
        <dsp:cNvPr id="0" name=""/>
        <dsp:cNvSpPr/>
      </dsp:nvSpPr>
      <dsp:spPr>
        <a:xfrm>
          <a:off x="1795534" y="3779774"/>
          <a:ext cx="209488" cy="20948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FBFF8A6-0EC4-47E2-BA7A-ED9DA2574DDD}">
      <dsp:nvSpPr>
        <dsp:cNvPr id="0" name=""/>
        <dsp:cNvSpPr/>
      </dsp:nvSpPr>
      <dsp:spPr>
        <a:xfrm>
          <a:off x="1348090" y="3779774"/>
          <a:ext cx="209488" cy="20948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FA38F0A-3474-4E20-86CF-5FA6FAE64739}">
      <dsp:nvSpPr>
        <dsp:cNvPr id="0" name=""/>
        <dsp:cNvSpPr/>
      </dsp:nvSpPr>
      <dsp:spPr>
        <a:xfrm>
          <a:off x="900646" y="3779774"/>
          <a:ext cx="209488" cy="20948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3C7B2F1-0134-49B5-894F-91903D63613E}">
      <dsp:nvSpPr>
        <dsp:cNvPr id="0" name=""/>
        <dsp:cNvSpPr/>
      </dsp:nvSpPr>
      <dsp:spPr>
        <a:xfrm>
          <a:off x="452471" y="3779774"/>
          <a:ext cx="209488" cy="20948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999B1FA-32FB-4E0B-83A3-9D63EC18676B}">
      <dsp:nvSpPr>
        <dsp:cNvPr id="0" name=""/>
        <dsp:cNvSpPr/>
      </dsp:nvSpPr>
      <dsp:spPr>
        <a:xfrm>
          <a:off x="5027" y="3779774"/>
          <a:ext cx="209488" cy="20948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D0E212B-1F4A-43AA-B15F-61970A50026A}">
      <dsp:nvSpPr>
        <dsp:cNvPr id="0" name=""/>
        <dsp:cNvSpPr/>
      </dsp:nvSpPr>
      <dsp:spPr>
        <a:xfrm>
          <a:off x="3567" y="3238833"/>
          <a:ext cx="2455469" cy="5388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0">
          <a:noAutofit/>
        </a:bodyPr>
        <a:lstStyle/>
        <a:p>
          <a:pPr lvl="0" algn="l" defTabSz="622300">
            <a:lnSpc>
              <a:spcPct val="90000"/>
            </a:lnSpc>
            <a:spcBef>
              <a:spcPct val="0"/>
            </a:spcBef>
            <a:spcAft>
              <a:spcPct val="35000"/>
            </a:spcAft>
          </a:pPr>
          <a:r>
            <a:rPr lang="fr-FR" sz="1400" b="1" kern="1200" dirty="0"/>
            <a:t>Une appréciation moyenne de l’absence de discrimination et d’inégalités de sexe</a:t>
          </a:r>
        </a:p>
      </dsp:txBody>
      <dsp:txXfrm>
        <a:off x="3567" y="3238833"/>
        <a:ext cx="2455469" cy="53887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821451-7037-465B-B183-72F647A70382}">
      <dsp:nvSpPr>
        <dsp:cNvPr id="0" name=""/>
        <dsp:cNvSpPr/>
      </dsp:nvSpPr>
      <dsp:spPr>
        <a:xfrm>
          <a:off x="5596389" y="1666667"/>
          <a:ext cx="165279" cy="16527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35E866E-7550-4F01-A03B-2D81B69BAB45}">
      <dsp:nvSpPr>
        <dsp:cNvPr id="0" name=""/>
        <dsp:cNvSpPr/>
      </dsp:nvSpPr>
      <dsp:spPr>
        <a:xfrm>
          <a:off x="5293473" y="1666667"/>
          <a:ext cx="165279" cy="16527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C078EEC-218A-4551-8D4D-F3A6E17A559C}">
      <dsp:nvSpPr>
        <dsp:cNvPr id="0" name=""/>
        <dsp:cNvSpPr/>
      </dsp:nvSpPr>
      <dsp:spPr>
        <a:xfrm>
          <a:off x="4990557" y="1666667"/>
          <a:ext cx="165279" cy="16527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527713F-C675-40FE-875C-3DE6378AD720}">
      <dsp:nvSpPr>
        <dsp:cNvPr id="0" name=""/>
        <dsp:cNvSpPr/>
      </dsp:nvSpPr>
      <dsp:spPr>
        <a:xfrm>
          <a:off x="4688217" y="1666667"/>
          <a:ext cx="165279" cy="16527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916D3BF-F4BB-407C-A183-8D12D0377FC5}">
      <dsp:nvSpPr>
        <dsp:cNvPr id="0" name=""/>
        <dsp:cNvSpPr/>
      </dsp:nvSpPr>
      <dsp:spPr>
        <a:xfrm>
          <a:off x="4385302" y="1666667"/>
          <a:ext cx="165279" cy="16527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D6CE73E-4C6C-4331-BEB0-B85255D38B62}">
      <dsp:nvSpPr>
        <dsp:cNvPr id="0" name=""/>
        <dsp:cNvSpPr/>
      </dsp:nvSpPr>
      <dsp:spPr>
        <a:xfrm>
          <a:off x="3917107" y="1584029"/>
          <a:ext cx="330558" cy="330824"/>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BCE539F-5125-4F58-9B02-CF9AEFF48978}">
      <dsp:nvSpPr>
        <dsp:cNvPr id="0" name=""/>
        <dsp:cNvSpPr/>
      </dsp:nvSpPr>
      <dsp:spPr>
        <a:xfrm>
          <a:off x="5326874" y="1325240"/>
          <a:ext cx="165279" cy="16527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228F255-BB04-4954-8273-21F4D9A4F967}">
      <dsp:nvSpPr>
        <dsp:cNvPr id="0" name=""/>
        <dsp:cNvSpPr/>
      </dsp:nvSpPr>
      <dsp:spPr>
        <a:xfrm>
          <a:off x="5326874" y="2010540"/>
          <a:ext cx="165279" cy="16527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5F45ED-A79D-40D1-9F9A-A1664DC423A4}">
      <dsp:nvSpPr>
        <dsp:cNvPr id="0" name=""/>
        <dsp:cNvSpPr/>
      </dsp:nvSpPr>
      <dsp:spPr>
        <a:xfrm>
          <a:off x="5474301" y="1473663"/>
          <a:ext cx="165279" cy="16527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D04A521-1F2C-438E-9569-CB1A4C6C5110}">
      <dsp:nvSpPr>
        <dsp:cNvPr id="0" name=""/>
        <dsp:cNvSpPr/>
      </dsp:nvSpPr>
      <dsp:spPr>
        <a:xfrm>
          <a:off x="5484091" y="1862933"/>
          <a:ext cx="165279" cy="16527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A55D5F5-F68C-45ED-B6D6-CA2744B021D7}">
      <dsp:nvSpPr>
        <dsp:cNvPr id="0" name=""/>
        <dsp:cNvSpPr/>
      </dsp:nvSpPr>
      <dsp:spPr>
        <a:xfrm>
          <a:off x="1893216" y="912593"/>
          <a:ext cx="2100137" cy="167369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fr-FR" sz="1800" b="1" kern="1200" dirty="0"/>
            <a:t>Conduit à une bonne appréciation de la paix et sécurité</a:t>
          </a:r>
        </a:p>
      </dsp:txBody>
      <dsp:txXfrm>
        <a:off x="2200774" y="1157700"/>
        <a:ext cx="1485021" cy="1183482"/>
      </dsp:txXfrm>
    </dsp:sp>
    <dsp:sp modelId="{C21A02A3-A61B-47E7-B07C-EDF169AFBDDC}">
      <dsp:nvSpPr>
        <dsp:cNvPr id="0" name=""/>
        <dsp:cNvSpPr/>
      </dsp:nvSpPr>
      <dsp:spPr>
        <a:xfrm>
          <a:off x="1981556" y="769607"/>
          <a:ext cx="330558" cy="330824"/>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D484D18-4AF0-4771-AE12-218DBD145940}">
      <dsp:nvSpPr>
        <dsp:cNvPr id="0" name=""/>
        <dsp:cNvSpPr/>
      </dsp:nvSpPr>
      <dsp:spPr>
        <a:xfrm>
          <a:off x="1769630" y="595088"/>
          <a:ext cx="165279" cy="16527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CAC8BB2-3F94-48E2-8646-3FC10C052A3F}">
      <dsp:nvSpPr>
        <dsp:cNvPr id="0" name=""/>
        <dsp:cNvSpPr/>
      </dsp:nvSpPr>
      <dsp:spPr>
        <a:xfrm>
          <a:off x="1416613" y="595088"/>
          <a:ext cx="165279" cy="16527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FBA2C9B-1E8C-4F5C-967A-8712E324FF88}">
      <dsp:nvSpPr>
        <dsp:cNvPr id="0" name=""/>
        <dsp:cNvSpPr/>
      </dsp:nvSpPr>
      <dsp:spPr>
        <a:xfrm>
          <a:off x="1063595" y="595088"/>
          <a:ext cx="165279" cy="16527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7A12682-B635-4DE8-964F-1768671269B2}">
      <dsp:nvSpPr>
        <dsp:cNvPr id="0" name=""/>
        <dsp:cNvSpPr/>
      </dsp:nvSpPr>
      <dsp:spPr>
        <a:xfrm>
          <a:off x="710577" y="595088"/>
          <a:ext cx="165279" cy="16527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C820831-DFF0-4AB0-BB03-9A358CD1792D}">
      <dsp:nvSpPr>
        <dsp:cNvPr id="0" name=""/>
        <dsp:cNvSpPr/>
      </dsp:nvSpPr>
      <dsp:spPr>
        <a:xfrm>
          <a:off x="356984" y="595088"/>
          <a:ext cx="165279" cy="16527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B6EB07C-298C-4409-A14D-0496AABA6D13}">
      <dsp:nvSpPr>
        <dsp:cNvPr id="0" name=""/>
        <dsp:cNvSpPr/>
      </dsp:nvSpPr>
      <dsp:spPr>
        <a:xfrm>
          <a:off x="3966" y="595088"/>
          <a:ext cx="165279" cy="16527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9F34619-95F4-4EB3-98FE-60D07B3D1FB6}">
      <dsp:nvSpPr>
        <dsp:cNvPr id="0" name=""/>
        <dsp:cNvSpPr/>
      </dsp:nvSpPr>
      <dsp:spPr>
        <a:xfrm>
          <a:off x="2814" y="168577"/>
          <a:ext cx="1937278" cy="4251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0">
          <a:noAutofit/>
        </a:bodyPr>
        <a:lstStyle/>
        <a:p>
          <a:pPr lvl="0" algn="l" defTabSz="622300">
            <a:lnSpc>
              <a:spcPct val="90000"/>
            </a:lnSpc>
            <a:spcBef>
              <a:spcPct val="0"/>
            </a:spcBef>
            <a:spcAft>
              <a:spcPct val="35000"/>
            </a:spcAft>
          </a:pPr>
          <a:r>
            <a:rPr lang="fr-FR" sz="1400" b="1" kern="1200" dirty="0"/>
            <a:t>Une appréciation moyenne de la sécurité nationale</a:t>
          </a:r>
        </a:p>
      </dsp:txBody>
      <dsp:txXfrm>
        <a:off x="2814" y="168577"/>
        <a:ext cx="1937278" cy="425152"/>
      </dsp:txXfrm>
    </dsp:sp>
    <dsp:sp modelId="{F75D55DC-6E89-4566-96D7-0F7534A2562C}">
      <dsp:nvSpPr>
        <dsp:cNvPr id="0" name=""/>
        <dsp:cNvSpPr/>
      </dsp:nvSpPr>
      <dsp:spPr>
        <a:xfrm>
          <a:off x="1981556" y="2384859"/>
          <a:ext cx="330558" cy="330824"/>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3F00164-1C69-4AF9-BAC3-F14782963303}">
      <dsp:nvSpPr>
        <dsp:cNvPr id="0" name=""/>
        <dsp:cNvSpPr/>
      </dsp:nvSpPr>
      <dsp:spPr>
        <a:xfrm>
          <a:off x="1769630" y="2721664"/>
          <a:ext cx="165279" cy="16527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0122570-5CEF-4AE3-ADCE-F59AEAADA4A6}">
      <dsp:nvSpPr>
        <dsp:cNvPr id="0" name=""/>
        <dsp:cNvSpPr/>
      </dsp:nvSpPr>
      <dsp:spPr>
        <a:xfrm>
          <a:off x="1416613" y="2721664"/>
          <a:ext cx="165279" cy="16527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42837A1-61BD-4918-B07D-2E52E7C9F65B}">
      <dsp:nvSpPr>
        <dsp:cNvPr id="0" name=""/>
        <dsp:cNvSpPr/>
      </dsp:nvSpPr>
      <dsp:spPr>
        <a:xfrm>
          <a:off x="1063595" y="2721664"/>
          <a:ext cx="165279" cy="16527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0EB9615-F43F-4EAD-A25F-7374CB5059E8}">
      <dsp:nvSpPr>
        <dsp:cNvPr id="0" name=""/>
        <dsp:cNvSpPr/>
      </dsp:nvSpPr>
      <dsp:spPr>
        <a:xfrm>
          <a:off x="710577" y="2721664"/>
          <a:ext cx="165279" cy="16527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6B75BA7-B43F-4BEE-8E94-C95E4BE0C722}">
      <dsp:nvSpPr>
        <dsp:cNvPr id="0" name=""/>
        <dsp:cNvSpPr/>
      </dsp:nvSpPr>
      <dsp:spPr>
        <a:xfrm>
          <a:off x="356984" y="2721664"/>
          <a:ext cx="165279" cy="16527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D5231C4-8E67-4DFD-97C4-3D66F5135CB0}">
      <dsp:nvSpPr>
        <dsp:cNvPr id="0" name=""/>
        <dsp:cNvSpPr/>
      </dsp:nvSpPr>
      <dsp:spPr>
        <a:xfrm>
          <a:off x="3966" y="2721664"/>
          <a:ext cx="165279" cy="16527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302BD55-A65A-4C7E-830F-ED1BA4D89F79}">
      <dsp:nvSpPr>
        <dsp:cNvPr id="0" name=""/>
        <dsp:cNvSpPr/>
      </dsp:nvSpPr>
      <dsp:spPr>
        <a:xfrm>
          <a:off x="2814" y="2294881"/>
          <a:ext cx="1937278" cy="4251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0">
          <a:noAutofit/>
        </a:bodyPr>
        <a:lstStyle/>
        <a:p>
          <a:pPr lvl="0" algn="l" defTabSz="622300">
            <a:lnSpc>
              <a:spcPct val="90000"/>
            </a:lnSpc>
            <a:spcBef>
              <a:spcPct val="0"/>
            </a:spcBef>
            <a:spcAft>
              <a:spcPct val="35000"/>
            </a:spcAft>
          </a:pPr>
          <a:r>
            <a:rPr lang="fr-FR" sz="1400" b="1" kern="1200" dirty="0"/>
            <a:t>Une bonne appréciation de la sécurité publique</a:t>
          </a:r>
        </a:p>
      </dsp:txBody>
      <dsp:txXfrm>
        <a:off x="2814" y="2294881"/>
        <a:ext cx="1937278" cy="425152"/>
      </dsp:txXfrm>
    </dsp:sp>
  </dsp:spTree>
</dsp:drawing>
</file>

<file path=ppt/diagrams/layout1.xml><?xml version="1.0" encoding="utf-8"?>
<dgm:layoutDef xmlns:dgm="http://schemas.openxmlformats.org/drawingml/2006/diagram" xmlns:a="http://schemas.openxmlformats.org/drawingml/2006/main" uniqueId="urn:microsoft.com/office/officeart/2011/layout/ConvergingText">
  <dgm:title val="Texte convergeant"/>
  <dgm:desc val="Permet de représenter la fusion de plusieurs étapes ou éléments en un seul.  Limité à une forme Niveau 1 contenant du texte et cinq formes Niveau 2 au maximum."/>
  <dgm:catLst>
    <dgm:cat type="process" pri="6500"/>
    <dgm:cat type="officeonline" pri="50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tyleData>
  <dgm:clr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clrData>
  <dgm:layoutNode name="Name0">
    <dgm:varLst>
      <dgm:chMax/>
      <dgm:chPref val="1"/>
      <dgm:dir/>
      <dgm:animOne val="branch"/>
      <dgm:animLvl val="lvl"/>
      <dgm:resizeHandles/>
    </dgm:varLst>
    <dgm:choose name="Name1">
      <dgm:if name="Name2" func="var" arg="dir" op="equ" val="norm">
        <dgm:alg type="lin">
          <dgm:param type="linDir" val="fromL"/>
          <dgm:param type="vertAlign" val="mid"/>
          <dgm:param type="nodeVertAlign" val="mid"/>
          <dgm:param type="horzAlign" val="ctr"/>
        </dgm:alg>
      </dgm:if>
      <dgm:else name="Name3">
        <dgm:alg type="lin">
          <dgm:param type="linDir" val="fromR"/>
          <dgm:param type="vertAlign" val="mid"/>
          <dgm:param type="nodeVertAlign" val="mid"/>
          <dgm:param type="horzAlign" val="ctr"/>
        </dgm:alg>
      </dgm:else>
    </dgm:choose>
    <dgm:shape xmlns:r="http://schemas.openxmlformats.org/officeDocument/2006/relationships" r:blip="">
      <dgm:adjLst/>
    </dgm:shape>
    <dgm:constrLst>
      <dgm:constr type="primFontSz" for="des" forName="Parent" op="equ" val="65"/>
      <dgm:constr type="primFontSz" for="des" forName="Child1" op="equ" val="65"/>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w" for="ch" forName="composite" refType="w"/>
      <dgm:constr type="h" for="ch" forName="composite" refType="h"/>
      <dgm:constr type="sp" refType="w" refFor="ch" refForName="composite" op="equ" fact="0.05"/>
      <dgm:constr type="w" for="ch" forName="sibTrans" refType="w" refFor="ch" refForName="composite" op="equ" fact="0.05"/>
      <dgm:constr type="h" for="ch" forName="sibTrans" refType="w" refFor="ch" refForName="sibTrans" op="equ"/>
    </dgm:constrLst>
    <dgm:forEach name="nodesForEach" axis="ch" ptType="node">
      <dgm:layoutNode name="composite">
        <dgm:choose name="Name4">
          <dgm:if name="Name5" func="var" arg="dir" op="equ" val="norm">
            <dgm:choose name="Name6">
              <dgm:if name="Name7" axis="ch" ptType="node" func="cnt" op="equ" val="0">
                <dgm:alg type="composite">
                  <dgm:param type="ar" val="2.1059"/>
                </dgm:alg>
                <dgm:constrLst>
                  <dgm:constr type="l" for="ch" forName="Parent" refType="w" fact="0"/>
                  <dgm:constr type="t" for="ch" forName="Parent" refType="h" fact="0"/>
                  <dgm:constr type="w" for="ch" forName="Parent" refType="w" fact="0.4749"/>
                  <dgm:constr type="h" for="ch" forName="Parent" refType="h"/>
                  <dgm:constr type="l" for="ch" forName="ParentAccent1" refType="w" fact="0.9531"/>
                  <dgm:constr type="t" for="ch" forName="ParentAccent1" refType="h" fact="0.4506"/>
                  <dgm:constr type="w" for="ch" forName="ParentAccent1" refType="w" fact="0.0469"/>
                  <dgm:constr type="h" for="ch" forName="ParentAccent1" refType="h" fact="0.0988"/>
                  <dgm:constr type="l" for="ch" forName="ParentAccent2" refType="w" fact="0.8734"/>
                  <dgm:constr type="t" for="ch" forName="ParentAccent2" refType="h" fact="0.4506"/>
                  <dgm:constr type="w" for="ch" forName="ParentAccent2" refType="w" fact="0.0469"/>
                  <dgm:constr type="h" for="ch" forName="ParentAccent2" refType="h" fact="0.0988"/>
                  <dgm:constr type="l" for="ch" forName="ParentAccent3" refType="w" fact="0.7937"/>
                  <dgm:constr type="t" for="ch" forName="ParentAccent3" refType="h" fact="0.4506"/>
                  <dgm:constr type="w" for="ch" forName="ParentAccent3" refType="w" fact="0.0469"/>
                  <dgm:constr type="h" for="ch" forName="ParentAccent3" refType="h" fact="0.0988"/>
                  <dgm:constr type="l" for="ch" forName="ParentAccent4" refType="w" fact="0.714"/>
                  <dgm:constr type="t" for="ch" forName="ParentAccent4" refType="h" fact="0.4506"/>
                  <dgm:constr type="w" for="ch" forName="ParentAccent4" refType="w" fact="0.0469"/>
                  <dgm:constr type="h" for="ch" forName="ParentAccent4" refType="h" fact="0.0988"/>
                  <dgm:constr type="l" for="ch" forName="ParentAccent5" refType="w" fact="0.6343"/>
                  <dgm:constr type="t" for="ch" forName="ParentAccent5" refType="h" fact="0.4506"/>
                  <dgm:constr type="w" for="ch" forName="ParentAccent5" refType="w" fact="0.0469"/>
                  <dgm:constr type="h" for="ch" forName="ParentAccent5" refType="h" fact="0.0988"/>
                  <dgm:constr type="l" for="ch" forName="ParentAccent6" refType="w" fact="0.5076"/>
                  <dgm:constr type="t" for="ch" forName="ParentAccent6" refType="h" fact="0.4012"/>
                  <dgm:constr type="w" for="ch" forName="ParentAccent6" refType="w" fact="0.0939"/>
                  <dgm:constr type="h" for="ch" forName="ParentAccent6" refType="h" fact="0.1976"/>
                  <dgm:constr type="l" for="ch" forName="ParentAccent7" refType="w" fact="0.8766"/>
                  <dgm:constr type="t" for="ch" forName="ParentAccent7" refType="h" fact="0.2465"/>
                  <dgm:constr type="w" for="ch" forName="ParentAccent7" refType="w" fact="0.0469"/>
                  <dgm:constr type="h" for="ch" forName="ParentAccent7" refType="h" fact="0.0988"/>
                  <dgm:constr type="l" for="ch" forName="ParentAccent8" refType="w" fact="0.8766"/>
                  <dgm:constr type="t" for="ch" forName="ParentAccent8" refType="h" fact="0.6562"/>
                  <dgm:constr type="w" for="ch" forName="ParentAccent8" refType="w" fact="0.0469"/>
                  <dgm:constr type="h" for="ch" forName="ParentAccent8" refType="h" fact="0.0988"/>
                  <dgm:constr type="l" for="ch" forName="ParentAccent9" refType="w" fact="0.9185"/>
                  <dgm:constr type="t" for="ch" forName="ParentAccent9" refType="h" fact="0.3353"/>
                  <dgm:constr type="w" for="ch" forName="ParentAccent9" refType="w" fact="0.0469"/>
                  <dgm:constr type="h" for="ch" forName="ParentAccent9" refType="h" fact="0.0988"/>
                  <dgm:constr type="l" for="ch" forName="ParentAccent10" refType="w" fact="0.9213"/>
                  <dgm:constr type="t" for="ch" forName="ParentAccent10" refType="h" fact="0.5679"/>
                  <dgm:constr type="w" for="ch" forName="ParentAccent10" refType="w" fact="0.0469"/>
                  <dgm:constr type="h" for="ch" forName="ParentAccent10" refType="h" fact="0.0988"/>
                </dgm:constrLst>
              </dgm:if>
              <dgm:if name="Name8" axis="ch" ptType="node" func="cnt" op="equ" val="1">
                <dgm:alg type="composite">
                  <dgm:param type="ar" val="3.4411"/>
                </dgm:alg>
                <dgm:constrLst>
                  <dgm:constr type="l" for="ch" forName="Child1Accent1" refType="w" fact="0.284"/>
                  <dgm:constr type="t" for="ch" forName="Child1Accent1" refType="h" fact="0.4012"/>
                  <dgm:constr type="w" for="ch" forName="Child1Accent1" refType="w" fact="0.0574"/>
                  <dgm:constr type="h" for="ch" forName="Child1Accent1" refType="h" fact="0.1976"/>
                  <dgm:constr type="l" for="ch" forName="Child1Accent2" refType="w" fact="0.2272"/>
                  <dgm:constr type="t" for="ch" forName="Child1Accent2" refType="h" fact="0.4506"/>
                  <dgm:constr type="w" for="ch" forName="Child1Accent2" refType="w" fact="0.0287"/>
                  <dgm:constr type="h" for="ch" forName="Child1Accent2" refType="h" fact="0.0988"/>
                  <dgm:constr type="l" for="ch" forName="Child1Accent3" refType="w" fact="0.1705"/>
                  <dgm:constr type="t" for="ch" forName="Child1Accent3" refType="h" fact="0.4506"/>
                  <dgm:constr type="w" for="ch" forName="Child1Accent3" refType="w" fact="0.0287"/>
                  <dgm:constr type="h" for="ch" forName="Child1Accent3" refType="h" fact="0.0988"/>
                  <dgm:constr type="l" for="ch" forName="Child1Accent4" refType="w" fact="0.1137"/>
                  <dgm:constr type="t" for="ch" forName="Child1Accent4" refType="h" fact="0.4506"/>
                  <dgm:constr type="w" for="ch" forName="Child1Accent4" refType="w" fact="0.0287"/>
                  <dgm:constr type="h" for="ch" forName="Child1Accent4" refType="h" fact="0.0988"/>
                  <dgm:constr type="l" for="ch" forName="Child1Accent5" refType="w" fact="0.057"/>
                  <dgm:constr type="t" for="ch" forName="Child1Accent5" refType="h" fact="0.4506"/>
                  <dgm:constr type="w" for="ch" forName="Child1Accent5" refType="w" fact="0.0287"/>
                  <dgm:constr type="h" for="ch" forName="Child1Accent5" refType="h" fact="0.0988"/>
                  <dgm:constr type="l" for="ch" forName="Child1Accent6" refType="w" fact="0.0002"/>
                  <dgm:constr type="t" for="ch" forName="Child1Accent6" refType="h" fact="0.4506"/>
                  <dgm:constr type="w" for="ch" forName="Child1Accent6" refType="w" fact="0.0287"/>
                  <dgm:constr type="h" for="ch" forName="Child1Accent6" refType="h" fact="0.0988"/>
                  <dgm:constr type="l" for="ch" forName="Child1Accent7" refType="w" fact="0"/>
                  <dgm:constr type="t" for="ch" forName="Child1Accent7" refType="h" fact="0"/>
                  <dgm:constr type="w" for="ch" forName="Child1Accent7" refType="w" fact="0"/>
                  <dgm:constr type="h" for="ch" forName="Child1Accent7" refType="h" fact="0"/>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ParentAccent1" refType="w" fact="0.9713"/>
                  <dgm:constr type="t" for="ch" forName="ParentAccent1" refType="h" fact="0.4506"/>
                  <dgm:constr type="w" for="ch" forName="ParentAccent1" refType="w" fact="0.0287"/>
                  <dgm:constr type="h" for="ch" forName="ParentAccent1" refType="h" fact="0.0988"/>
                  <dgm:constr type="l" for="ch" forName="ParentAccent2" refType="w" fact="0.9187"/>
                  <dgm:constr type="t" for="ch" forName="ParentAccent2" refType="h" fact="0.4506"/>
                  <dgm:constr type="w" for="ch" forName="ParentAccent2" refType="w" fact="0.0287"/>
                  <dgm:constr type="h" for="ch" forName="ParentAccent2" refType="h" fact="0.0988"/>
                  <dgm:constr type="l" for="ch" forName="ParentAccent3" refType="w" fact="0.8661"/>
                  <dgm:constr type="t" for="ch" forName="ParentAccent3" refType="h" fact="0.4506"/>
                  <dgm:constr type="w" for="ch" forName="ParentAccent3" refType="w" fact="0.0287"/>
                  <dgm:constr type="h" for="ch" forName="ParentAccent3" refType="h" fact="0.0988"/>
                  <dgm:constr type="l" for="ch" forName="ParentAccent4" refType="w" fact="0.8136"/>
                  <dgm:constr type="t" for="ch" forName="ParentAccent4" refType="h" fact="0.4506"/>
                  <dgm:constr type="w" for="ch" forName="ParentAccent4" refType="w" fact="0.0287"/>
                  <dgm:constr type="h" for="ch" forName="ParentAccent4" refType="h" fact="0.0988"/>
                  <dgm:constr type="l" for="ch" forName="ParentAccent5" refType="w" fact="0.761"/>
                  <dgm:constr type="t" for="ch" forName="ParentAccent5" refType="h" fact="0.4506"/>
                  <dgm:constr type="w" for="ch" forName="ParentAccent5" refType="w" fact="0.0287"/>
                  <dgm:constr type="h" for="ch" forName="ParentAccent5" refType="h" fact="0.0988"/>
                  <dgm:constr type="l" for="ch" forName="ParentAccent6" refType="w" fact="0.6797"/>
                  <dgm:constr type="t" for="ch" forName="ParentAccent6" refType="h" fact="0.4012"/>
                  <dgm:constr type="w" for="ch" forName="ParentAccent6" refType="w" fact="0.0574"/>
                  <dgm:constr type="h" for="ch" forName="ParentAccent6" refType="h" fact="0.1976"/>
                  <dgm:constr type="l" for="ch" forName="ParentAccent7" refType="w" fact="0.9245"/>
                  <dgm:constr type="t" for="ch" forName="ParentAccent7" refType="h" fact="0.2465"/>
                  <dgm:constr type="w" for="ch" forName="ParentAccent7" refType="w" fact="0.0287"/>
                  <dgm:constr type="h" for="ch" forName="ParentAccent7" refType="h" fact="0.0988"/>
                  <dgm:constr type="l" for="ch" forName="ParentAccent8" refType="w" fact="0.9245"/>
                  <dgm:constr type="t" for="ch" forName="ParentAccent8" refType="h" fact="0.6562"/>
                  <dgm:constr type="w" for="ch" forName="ParentAccent8" refType="w" fact="0.0287"/>
                  <dgm:constr type="h" for="ch" forName="ParentAccent8" refType="h" fact="0.0988"/>
                  <dgm:constr type="l" for="ch" forName="ParentAccent9" refType="w" fact="0.9501"/>
                  <dgm:constr type="t" for="ch" forName="ParentAccent9" refType="h" fact="0.3353"/>
                  <dgm:constr type="w" for="ch" forName="ParentAccent9" refType="w" fact="0.0287"/>
                  <dgm:constr type="h" for="ch" forName="ParentAccent9" refType="h" fact="0.0988"/>
                  <dgm:constr type="l" for="ch" forName="ParentAccent10" refType="w" fact="0.9518"/>
                  <dgm:constr type="t" for="ch" forName="ParentAccent10" refType="h" fact="0.5679"/>
                  <dgm:constr type="w" for="ch" forName="ParentAccent10" refType="w" fact="0.0287"/>
                  <dgm:constr type="h" for="ch" forName="ParentAccent10" refType="h" fact="0.0988"/>
                  <dgm:constr type="l" for="ch" forName="Child1" refType="w" fact="0"/>
                  <dgm:constr type="t" for="ch" forName="Child1" refType="h" fact="0.1978"/>
                  <dgm:constr type="w" for="ch" forName="Child1" refType="w" fact="0.2544"/>
                  <dgm:constr type="h" for="ch" forName="Child1" refType="h" fact="0.2541"/>
                  <dgm:constr type="l" for="ch" forName="Parent" refType="w" fact="0.3653"/>
                  <dgm:constr type="t" for="ch" forName="Parent" refType="h" fact="0"/>
                  <dgm:constr type="w" for="ch" forName="Parent" refType="w" fact="0.2906"/>
                  <dgm:constr type="h" for="ch" forName="Parent" refType="h"/>
                </dgm:constrLst>
              </dgm:if>
              <dgm:if name="Name9" axis="ch" ptType="node" func="cnt" op="equ" val="2">
                <dgm:alg type="composite">
                  <dgm:param type="ar" val="2.1185"/>
                </dgm:alg>
                <dgm:constrLst>
                  <dgm:constr type="l" for="ch" forName="Child1Accent1" refType="w" fact="0.3436"/>
                  <dgm:constr type="t" for="ch" forName="Child1Accent1" refType="h" fact="0.2211"/>
                  <dgm:constr type="w" for="ch" forName="Child1Accent1" refType="w" fact="0.0574"/>
                  <dgm:constr type="h" for="ch" forName="Child1Accent1" refType="h" fact="0.1217"/>
                  <dgm:constr type="l" for="ch" forName="Child1Accent2" refType="w" fact="0.3068"/>
                  <dgm:constr type="t" for="ch" forName="Child1Accent2" refType="h" fact="0.1569"/>
                  <dgm:constr type="w" for="ch" forName="Child1Accent2" refType="w" fact="0.0287"/>
                  <dgm:constr type="h" for="ch" forName="Child1Accent2" refType="h" fact="0.0608"/>
                  <dgm:constr type="l" for="ch" forName="Child1Accent3" refType="w" fact="0.2455"/>
                  <dgm:constr type="t" for="ch" forName="Child1Accent3" refType="h" fact="0.1569"/>
                  <dgm:constr type="w" for="ch" forName="Child1Accent3" refType="w" fact="0.0287"/>
                  <dgm:constr type="h" for="ch" forName="Child1Accent3" refType="h" fact="0.0608"/>
                  <dgm:constr type="l" for="ch" forName="Child1Accent4" refType="w" fact="0.1842"/>
                  <dgm:constr type="t" for="ch" forName="Child1Accent4" refType="h" fact="0.1569"/>
                  <dgm:constr type="w" for="ch" forName="Child1Accent4" refType="w" fact="0.0287"/>
                  <dgm:constr type="h" for="ch" forName="Child1Accent4" refType="h" fact="0.0608"/>
                  <dgm:constr type="l" for="ch" forName="Child1Accent5" refType="w" fact="0.1229"/>
                  <dgm:constr type="t" for="ch" forName="Child1Accent5" refType="h" fact="0.1569"/>
                  <dgm:constr type="w" for="ch" forName="Child1Accent5" refType="w" fact="0.0287"/>
                  <dgm:constr type="h" for="ch" forName="Child1Accent5" refType="h" fact="0.0608"/>
                  <dgm:constr type="l" for="ch" forName="Child1Accent6" refType="w" fact="0.0615"/>
                  <dgm:constr type="t" for="ch" forName="Child1Accent6" refType="h" fact="0.1569"/>
                  <dgm:constr type="w" for="ch" forName="Child1Accent6" refType="w" fact="0.0287"/>
                  <dgm:constr type="h" for="ch" forName="Child1Accent6" refType="h" fact="0.0608"/>
                  <dgm:constr type="l" for="ch" forName="Child1Accent7" refType="w" fact="0.0002"/>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Child2Accent1" refType="w" fact="0.3436"/>
                  <dgm:constr type="t" for="ch" forName="Child2Accent1" refType="h" fact="0.8153"/>
                  <dgm:constr type="w" for="ch" forName="Child2Accent1" refType="w" fact="0.0574"/>
                  <dgm:constr type="h" for="ch" forName="Child2Accent1" refType="h" fact="0.1217"/>
                  <dgm:constr type="l" for="ch" forName="Child2Accent2" refType="w" fact="0.3068"/>
                  <dgm:constr type="t" for="ch" forName="Child2Accent2" refType="h" fact="0.9392"/>
                  <dgm:constr type="w" for="ch" forName="Child2Accent2" refType="w" fact="0.0287"/>
                  <dgm:constr type="h" for="ch" forName="Child2Accent2" refType="h" fact="0.0608"/>
                  <dgm:constr type="l" for="ch" forName="Child2Accent3" refType="w" fact="0.2455"/>
                  <dgm:constr type="t" for="ch" forName="Child2Accent3" refType="h" fact="0.9392"/>
                  <dgm:constr type="w" for="ch" forName="Child2Accent3" refType="w" fact="0.0287"/>
                  <dgm:constr type="h" for="ch" forName="Child2Accent3" refType="h" fact="0.0608"/>
                  <dgm:constr type="l" for="ch" forName="Child2Accent4" refType="w" fact="0.1842"/>
                  <dgm:constr type="t" for="ch" forName="Child2Accent4" refType="h" fact="0.9392"/>
                  <dgm:constr type="w" for="ch" forName="Child2Accent4" refType="w" fact="0.0287"/>
                  <dgm:constr type="h" for="ch" forName="Child2Accent4" refType="h" fact="0.0608"/>
                  <dgm:constr type="l" for="ch" forName="Child2Accent5" refType="w" fact="0.1229"/>
                  <dgm:constr type="t" for="ch" forName="Child2Accent5" refType="h" fact="0.9392"/>
                  <dgm:constr type="w" for="ch" forName="Child2Accent5" refType="w" fact="0.0287"/>
                  <dgm:constr type="h" for="ch" forName="Child2Accent5" refType="h" fact="0.0608"/>
                  <dgm:constr type="l" for="ch" forName="Child2Accent6" refType="w" fact="0.0615"/>
                  <dgm:constr type="t" for="ch" forName="Child2Accent6" refType="h" fact="0.9392"/>
                  <dgm:constr type="w" for="ch" forName="Child2Accent6" refType="w" fact="0.0287"/>
                  <dgm:constr type="h" for="ch" forName="Child2Accent6" refType="h" fact="0.0608"/>
                  <dgm:constr type="l" for="ch" forName="Child2Accent7" refType="w" fact="0.0002"/>
                  <dgm:constr type="t" for="ch" forName="Child2Accent7" refType="h" fact="0.9392"/>
                  <dgm:constr type="w" for="ch" forName="Child2Accent7" refType="w" fact="0.0287"/>
                  <dgm:constr type="h" for="ch" forName="Child2Accent7" refType="h" fact="0.0608"/>
                  <dgm:constr type="l" for="ch" forName="ParentAccent1" refType="w" fact="0.9713"/>
                  <dgm:constr type="t" for="ch" forName="ParentAccent1" refType="h" fact="0.5511"/>
                  <dgm:constr type="w" for="ch" forName="ParentAccent1" refType="w" fact="0.0287"/>
                  <dgm:constr type="h" for="ch" forName="ParentAccent1" refType="h" fact="0.0608"/>
                  <dgm:constr type="l" for="ch" forName="ParentAccent2" refType="w" fact="0.9187"/>
                  <dgm:constr type="t" for="ch" forName="ParentAccent2" refType="h" fact="0.5511"/>
                  <dgm:constr type="w" for="ch" forName="ParentAccent2" refType="w" fact="0.0287"/>
                  <dgm:constr type="h" for="ch" forName="ParentAccent2" refType="h" fact="0.0608"/>
                  <dgm:constr type="l" for="ch" forName="ParentAccent3" refType="w" fact="0.8661"/>
                  <dgm:constr type="t" for="ch" forName="ParentAccent3" refType="h" fact="0.5511"/>
                  <dgm:constr type="w" for="ch" forName="ParentAccent3" refType="w" fact="0.0287"/>
                  <dgm:constr type="h" for="ch" forName="ParentAccent3" refType="h" fact="0.0608"/>
                  <dgm:constr type="l" for="ch" forName="ParentAccent4" refType="w" fact="0.8136"/>
                  <dgm:constr type="t" for="ch" forName="ParentAccent4" refType="h" fact="0.5511"/>
                  <dgm:constr type="w" for="ch" forName="ParentAccent4" refType="w" fact="0.0287"/>
                  <dgm:constr type="h" for="ch" forName="ParentAccent4" refType="h" fact="0.0608"/>
                  <dgm:constr type="l" for="ch" forName="ParentAccent5" refType="w" fact="0.761"/>
                  <dgm:constr type="t" for="ch" forName="ParentAccent5" refType="h" fact="0.5511"/>
                  <dgm:constr type="w" for="ch" forName="ParentAccent5" refType="w" fact="0.0287"/>
                  <dgm:constr type="h" for="ch" forName="ParentAccent5" refType="h" fact="0.0608"/>
                  <dgm:constr type="l" for="ch" forName="ParentAccent6" refType="w" fact="0.6797"/>
                  <dgm:constr type="t" for="ch" forName="ParentAccent6" refType="h" fact="0.5207"/>
                  <dgm:constr type="w" for="ch" forName="ParentAccent6" refType="w" fact="0.0574"/>
                  <dgm:constr type="h" for="ch" forName="ParentAccent6" refType="h" fact="0.1217"/>
                  <dgm:constr type="l" for="ch" forName="ParentAccent7" refType="w" fact="0.9245"/>
                  <dgm:constr type="t" for="ch" forName="ParentAccent7" refType="h" fact="0.4255"/>
                  <dgm:constr type="w" for="ch" forName="ParentAccent7" refType="w" fact="0.0287"/>
                  <dgm:constr type="h" for="ch" forName="ParentAccent7" refType="h" fact="0.0608"/>
                  <dgm:constr type="l" for="ch" forName="ParentAccent8" refType="w" fact="0.9245"/>
                  <dgm:constr type="t" for="ch" forName="ParentAccent8" refType="h" fact="0.6776"/>
                  <dgm:constr type="w" for="ch" forName="ParentAccent8" refType="w" fact="0.0287"/>
                  <dgm:constr type="h" for="ch" forName="ParentAccent8" refType="h" fact="0.0608"/>
                  <dgm:constr type="l" for="ch" forName="ParentAccent9" refType="w" fact="0.9501"/>
                  <dgm:constr type="t" for="ch" forName="ParentAccent9" refType="h" fact="0.4801"/>
                  <dgm:constr type="w" for="ch" forName="ParentAccent9" refType="w" fact="0.0287"/>
                  <dgm:constr type="h" for="ch" forName="ParentAccent9" refType="h" fact="0.0608"/>
                  <dgm:constr type="l" for="ch" forName="ParentAccent10" refType="w" fact="0.9518"/>
                  <dgm:constr type="t" for="ch" forName="ParentAccent10" refType="h" fact="0.6233"/>
                  <dgm:constr type="w" for="ch" forName="ParentAccent10" refType="w" fact="0.0287"/>
                  <dgm:constr type="h" for="ch" forName="ParentAccent10" refType="h" fact="0.0608"/>
                  <dgm:constr type="l" for="ch" forName="Child2" refType="w" fact="0"/>
                  <dgm:constr type="t" for="ch" forName="Child2" refType="h" fact="0.7822"/>
                  <dgm:constr type="w" for="ch" forName="Child2" refType="w" fact="0.3364"/>
                  <dgm:constr type="h" for="ch" forName="Child2" refType="h" fact="0.1564"/>
                  <dgm:constr type="l" for="ch" forName="Child1" refType="w" fact="0"/>
                  <dgm:constr type="t" for="ch" forName="Child1" refType="h" fact="0"/>
                  <dgm:constr type="w" for="ch" forName="Child1" refType="w" fact="0.3364"/>
                  <dgm:constr type="h" for="ch" forName="Child1" refType="h" fact="0.1564"/>
                  <dgm:constr type="l" for="ch" forName="Parent" refType="w" fact="0.3653"/>
                  <dgm:constr type="t" for="ch" forName="Parent" refType="h" fact="0.2737"/>
                  <dgm:constr type="w" for="ch" forName="Parent" refType="w" fact="0.2906"/>
                  <dgm:constr type="h" for="ch" forName="Parent" refType="h" fact="0.6157"/>
                </dgm:constrLst>
              </dgm:if>
              <dgm:if name="Name10" axis="ch" ptType="node" func="cnt" op="equ" val="3">
                <dgm:alg type="composite">
                  <dgm:param type="ar" val="2.1185"/>
                </dgm:alg>
                <dgm:constrLst>
                  <dgm:constr type="l" for="ch" forName="Child1Accent1" refType="w" fact="0.3436"/>
                  <dgm:constr type="t" for="ch" forName="Child1Accent1" refType="h" fact="0.2211"/>
                  <dgm:constr type="w" for="ch" forName="Child1Accent1" refType="w" fact="0.0574"/>
                  <dgm:constr type="h" for="ch" forName="Child1Accent1" refType="h" fact="0.1217"/>
                  <dgm:constr type="l" for="ch" forName="Child1Accent2" refType="w" fact="0.3068"/>
                  <dgm:constr type="t" for="ch" forName="Child1Accent2" refType="h" fact="0.1569"/>
                  <dgm:constr type="w" for="ch" forName="Child1Accent2" refType="w" fact="0.0287"/>
                  <dgm:constr type="h" for="ch" forName="Child1Accent2" refType="h" fact="0.0608"/>
                  <dgm:constr type="l" for="ch" forName="Child1Accent3" refType="w" fact="0.2455"/>
                  <dgm:constr type="t" for="ch" forName="Child1Accent3" refType="h" fact="0.1569"/>
                  <dgm:constr type="w" for="ch" forName="Child1Accent3" refType="w" fact="0.0287"/>
                  <dgm:constr type="h" for="ch" forName="Child1Accent3" refType="h" fact="0.0608"/>
                  <dgm:constr type="l" for="ch" forName="Child1Accent4" refType="w" fact="0.1842"/>
                  <dgm:constr type="t" for="ch" forName="Child1Accent4" refType="h" fact="0.1569"/>
                  <dgm:constr type="w" for="ch" forName="Child1Accent4" refType="w" fact="0.0287"/>
                  <dgm:constr type="h" for="ch" forName="Child1Accent4" refType="h" fact="0.0608"/>
                  <dgm:constr type="l" for="ch" forName="Child1Accent5" refType="w" fact="0.1229"/>
                  <dgm:constr type="t" for="ch" forName="Child1Accent5" refType="h" fact="0.1569"/>
                  <dgm:constr type="w" for="ch" forName="Child1Accent5" refType="w" fact="0.0287"/>
                  <dgm:constr type="h" for="ch" forName="Child1Accent5" refType="h" fact="0.0608"/>
                  <dgm:constr type="l" for="ch" forName="Child2Accent1" refType="w" fact="0.284"/>
                  <dgm:constr type="t" for="ch" forName="Child2Accent1" refType="h" fact="0.5207"/>
                  <dgm:constr type="w" for="ch" forName="Child2Accent1" refType="w" fact="0.0574"/>
                  <dgm:constr type="h" for="ch" forName="Child2Accent1" refType="h" fact="0.1217"/>
                  <dgm:constr type="l" for="ch" forName="Child2Accent2" refType="w" fact="0.2272"/>
                  <dgm:constr type="t" for="ch" forName="Child2Accent2" refType="h" fact="0.5511"/>
                  <dgm:constr type="w" for="ch" forName="Child2Accent2" refType="w" fact="0.0287"/>
                  <dgm:constr type="h" for="ch" forName="Child2Accent2" refType="h" fact="0.0608"/>
                  <dgm:constr type="l" for="ch" forName="Child2Accent3" refType="w" fact="0.1705"/>
                  <dgm:constr type="t" for="ch" forName="Child2Accent3" refType="h" fact="0.5511"/>
                  <dgm:constr type="w" for="ch" forName="Child2Accent3" refType="w" fact="0.0287"/>
                  <dgm:constr type="h" for="ch" forName="Child2Accent3" refType="h" fact="0.0608"/>
                  <dgm:constr type="l" for="ch" forName="Child2Accent4" refType="w" fact="0.1137"/>
                  <dgm:constr type="t" for="ch" forName="Child2Accent4" refType="h" fact="0.5511"/>
                  <dgm:constr type="w" for="ch" forName="Child2Accent4" refType="w" fact="0.0287"/>
                  <dgm:constr type="h" for="ch" forName="Child2Accent4" refType="h" fact="0.0608"/>
                  <dgm:constr type="l" for="ch" forName="Child1Accent6" refType="w" fact="0.0615"/>
                  <dgm:constr type="t" for="ch" forName="Child1Accent6" refType="h" fact="0.1569"/>
                  <dgm:constr type="w" for="ch" forName="Child1Accent6" refType="w" fact="0.0287"/>
                  <dgm:constr type="h" for="ch" forName="Child1Accent6" refType="h" fact="0.0608"/>
                  <dgm:constr type="l" for="ch" forName="Child2Accent5" refType="w" fact="0.057"/>
                  <dgm:constr type="t" for="ch" forName="Child2Accent5" refType="h" fact="0.5511"/>
                  <dgm:constr type="w" for="ch" forName="Child2Accent5" refType="w" fact="0.0287"/>
                  <dgm:constr type="h" for="ch" forName="Child2Accent5" refType="h" fact="0.0608"/>
                  <dgm:constr type="l" for="ch" forName="Child1Accent7" refType="w" fact="0.0002"/>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Child2Accent6" refType="w" fact="0.0002"/>
                  <dgm:constr type="t" for="ch" forName="Child2Accent6" refType="h" fact="0.5511"/>
                  <dgm:constr type="w" for="ch" forName="Child2Accent6" refType="w" fact="0.0287"/>
                  <dgm:constr type="h" for="ch" forName="Child2Accent6" refType="h" fact="0.0608"/>
                  <dgm:constr type="l" for="ch" forName="Child2Accent7" refType="w" fact="0"/>
                  <dgm:constr type="t" for="ch" forName="Child2Accent7" refType="h" fact="0"/>
                  <dgm:constr type="w" for="ch" forName="Child2Accent7" refType="w" fact="0"/>
                  <dgm:constr type="h" for="ch" forName="Child2Accent7" refType="h" fact="0"/>
                  <dgm:constr type="l" for="ch" forName="Child3Accent1" refType="w" fact="0.3436"/>
                  <dgm:constr type="t" for="ch" forName="Child3Accent1" refType="h" fact="0.8153"/>
                  <dgm:constr type="w" for="ch" forName="Child3Accent1" refType="w" fact="0.0574"/>
                  <dgm:constr type="h" for="ch" forName="Child3Accent1" refType="h" fact="0.1217"/>
                  <dgm:constr type="l" for="ch" forName="Child3Accent2" refType="w" fact="0.3068"/>
                  <dgm:constr type="t" for="ch" forName="Child3Accent2" refType="h" fact="0.9392"/>
                  <dgm:constr type="w" for="ch" forName="Child3Accent2" refType="w" fact="0.0287"/>
                  <dgm:constr type="h" for="ch" forName="Child3Accent2" refType="h" fact="0.0608"/>
                  <dgm:constr type="l" for="ch" forName="Child3Accent3" refType="w" fact="0.2455"/>
                  <dgm:constr type="t" for="ch" forName="Child3Accent3" refType="h" fact="0.9392"/>
                  <dgm:constr type="w" for="ch" forName="Child3Accent3" refType="w" fact="0.0287"/>
                  <dgm:constr type="h" for="ch" forName="Child3Accent3" refType="h" fact="0.0608"/>
                  <dgm:constr type="l" for="ch" forName="Child3Accent4" refType="w" fact="0.1842"/>
                  <dgm:constr type="t" for="ch" forName="Child3Accent4" refType="h" fact="0.9392"/>
                  <dgm:constr type="w" for="ch" forName="Child3Accent4" refType="w" fact="0.0287"/>
                  <dgm:constr type="h" for="ch" forName="Child3Accent4" refType="h" fact="0.0608"/>
                  <dgm:constr type="l" for="ch" forName="Child3Accent5" refType="w" fact="0.1229"/>
                  <dgm:constr type="t" for="ch" forName="Child3Accent5" refType="h" fact="0.9392"/>
                  <dgm:constr type="w" for="ch" forName="Child3Accent5" refType="w" fact="0.0287"/>
                  <dgm:constr type="h" for="ch" forName="Child3Accent5" refType="h" fact="0.0608"/>
                  <dgm:constr type="l" for="ch" forName="Child3Accent6" refType="w" fact="0.0615"/>
                  <dgm:constr type="t" for="ch" forName="Child3Accent6" refType="h" fact="0.9392"/>
                  <dgm:constr type="w" for="ch" forName="Child3Accent6" refType="w" fact="0.0287"/>
                  <dgm:constr type="h" for="ch" forName="Child3Accent6" refType="h" fact="0.0608"/>
                  <dgm:constr type="l" for="ch" forName="Child3Accent7" refType="w" fact="0.0002"/>
                  <dgm:constr type="t" for="ch" forName="Child3Accent7" refType="h" fact="0.9392"/>
                  <dgm:constr type="w" for="ch" forName="Child3Accent7" refType="w" fact="0.0287"/>
                  <dgm:constr type="h" for="ch" forName="Child3Accent7" refType="h" fact="0.0608"/>
                  <dgm:constr type="l" for="ch" forName="ParentAccent1" refType="w" fact="0.9713"/>
                  <dgm:constr type="t" for="ch" forName="ParentAccent1" refType="h" fact="0.5511"/>
                  <dgm:constr type="w" for="ch" forName="ParentAccent1" refType="w" fact="0.0287"/>
                  <dgm:constr type="h" for="ch" forName="ParentAccent1" refType="h" fact="0.0608"/>
                  <dgm:constr type="l" for="ch" forName="ParentAccent2" refType="w" fact="0.9187"/>
                  <dgm:constr type="t" for="ch" forName="ParentAccent2" refType="h" fact="0.5511"/>
                  <dgm:constr type="w" for="ch" forName="ParentAccent2" refType="w" fact="0.0287"/>
                  <dgm:constr type="h" for="ch" forName="ParentAccent2" refType="h" fact="0.0608"/>
                  <dgm:constr type="l" for="ch" forName="ParentAccent3" refType="w" fact="0.8661"/>
                  <dgm:constr type="t" for="ch" forName="ParentAccent3" refType="h" fact="0.5511"/>
                  <dgm:constr type="w" for="ch" forName="ParentAccent3" refType="w" fact="0.0287"/>
                  <dgm:constr type="h" for="ch" forName="ParentAccent3" refType="h" fact="0.0608"/>
                  <dgm:constr type="l" for="ch" forName="ParentAccent4" refType="w" fact="0.8136"/>
                  <dgm:constr type="t" for="ch" forName="ParentAccent4" refType="h" fact="0.5511"/>
                  <dgm:constr type="w" for="ch" forName="ParentAccent4" refType="w" fact="0.0287"/>
                  <dgm:constr type="h" for="ch" forName="ParentAccent4" refType="h" fact="0.0608"/>
                  <dgm:constr type="l" for="ch" forName="ParentAccent5" refType="w" fact="0.761"/>
                  <dgm:constr type="t" for="ch" forName="ParentAccent5" refType="h" fact="0.5511"/>
                  <dgm:constr type="w" for="ch" forName="ParentAccent5" refType="w" fact="0.0287"/>
                  <dgm:constr type="h" for="ch" forName="ParentAccent5" refType="h" fact="0.0608"/>
                  <dgm:constr type="l" for="ch" forName="ParentAccent6" refType="w" fact="0.6797"/>
                  <dgm:constr type="t" for="ch" forName="ParentAccent6" refType="h" fact="0.5207"/>
                  <dgm:constr type="w" for="ch" forName="ParentAccent6" refType="w" fact="0.0574"/>
                  <dgm:constr type="h" for="ch" forName="ParentAccent6" refType="h" fact="0.1217"/>
                  <dgm:constr type="l" for="ch" forName="ParentAccent7" refType="w" fact="0.9245"/>
                  <dgm:constr type="t" for="ch" forName="ParentAccent7" refType="h" fact="0.4255"/>
                  <dgm:constr type="w" for="ch" forName="ParentAccent7" refType="w" fact="0.0287"/>
                  <dgm:constr type="h" for="ch" forName="ParentAccent7" refType="h" fact="0.0608"/>
                  <dgm:constr type="l" for="ch" forName="ParentAccent8" refType="w" fact="0.9245"/>
                  <dgm:constr type="t" for="ch" forName="ParentAccent8" refType="h" fact="0.6776"/>
                  <dgm:constr type="w" for="ch" forName="ParentAccent8" refType="w" fact="0.0287"/>
                  <dgm:constr type="h" for="ch" forName="ParentAccent8" refType="h" fact="0.0608"/>
                  <dgm:constr type="l" for="ch" forName="ParentAccent9" refType="w" fact="0.9501"/>
                  <dgm:constr type="t" for="ch" forName="ParentAccent9" refType="h" fact="0.4801"/>
                  <dgm:constr type="w" for="ch" forName="ParentAccent9" refType="w" fact="0.0287"/>
                  <dgm:constr type="h" for="ch" forName="ParentAccent9" refType="h" fact="0.0608"/>
                  <dgm:constr type="l" for="ch" forName="ParentAccent10" refType="w" fact="0.9518"/>
                  <dgm:constr type="t" for="ch" forName="ParentAccent10" refType="h" fact="0.6233"/>
                  <dgm:constr type="w" for="ch" forName="ParentAccent10" refType="w" fact="0.0287"/>
                  <dgm:constr type="h" for="ch" forName="ParentAccent10" refType="h" fact="0.0608"/>
                  <dgm:constr type="l" for="ch" forName="Child3" refType="w" fact="0"/>
                  <dgm:constr type="t" for="ch" forName="Child3" refType="h" fact="0.7822"/>
                  <dgm:constr type="w" for="ch" forName="Child3" refType="w" fact="0.3364"/>
                  <dgm:constr type="h" for="ch" forName="Child3" refType="h" fact="0.1564"/>
                  <dgm:constr type="l" for="ch" forName="Child2" refType="w" fact="0"/>
                  <dgm:constr type="t" for="ch" forName="Child2" refType="h" fact="0.3955"/>
                  <dgm:constr type="w" for="ch" forName="Child2" refType="w" fact="0.2544"/>
                  <dgm:constr type="h" for="ch" forName="Child2" refType="h" fact="0.1564"/>
                  <dgm:constr type="l" for="ch" forName="Child1" refType="w" fact="0"/>
                  <dgm:constr type="t" for="ch" forName="Child1" refType="h" fact="0"/>
                  <dgm:constr type="w" for="ch" forName="Child1" refType="w" fact="0.3364"/>
                  <dgm:constr type="h" for="ch" forName="Child1" refType="h" fact="0.1564"/>
                  <dgm:constr type="l" for="ch" forName="Parent" refType="w" fact="0.3653"/>
                  <dgm:constr type="t" for="ch" forName="Parent" refType="h" fact="0.2737"/>
                  <dgm:constr type="w" for="ch" forName="Parent" refType="w" fact="0.2906"/>
                  <dgm:constr type="h" for="ch" forName="Parent" refType="h" fact="0.6157"/>
                </dgm:constrLst>
              </dgm:if>
              <dgm:if name="Name11" axis="ch" ptType="node" func="cnt" op="equ" val="4">
                <dgm:alg type="composite">
                  <dgm:param type="ar" val="1.8304"/>
                </dgm:alg>
                <dgm:constrLst>
                  <dgm:constr type="l" for="ch" forName="Parent" refType="w" fact="0.3771"/>
                  <dgm:constr type="t" for="ch" forName="Parent" refType="h" fact="0.2946"/>
                  <dgm:constr type="w" for="ch" forName="Parent" refType="w" fact="0.2862"/>
                  <dgm:constr type="h" for="ch" forName="Parent" refType="h" fact="0.5239"/>
                  <dgm:constr type="l" for="ch" forName="Child1Accent1" refType="w" fact="0.3904"/>
                  <dgm:constr type="t" for="ch" forName="Child1Accent1" refType="h" fact="0.2104"/>
                  <dgm:constr type="w" for="ch" forName="Child1Accent1" refType="w" fact="0.0566"/>
                  <dgm:constr type="h" for="ch" forName="Child1Accent1" refType="h" fact="0.1035"/>
                  <dgm:constr type="l" for="ch" forName="Child1Accent3" refType="w" fact="0.3001"/>
                  <dgm:constr type="t" for="ch" forName="Child1Accent3" refType="h" fact="0.128"/>
                  <dgm:constr type="w" for="ch" forName="Child1Accent3" refType="w" fact="0.0283"/>
                  <dgm:constr type="h" for="ch" forName="Child1Accent3" refType="h" fact="0.0518"/>
                  <dgm:constr type="l" for="ch" forName="Child1Accent4" refType="w" fact="0.2418"/>
                  <dgm:constr type="t" for="ch" forName="Child1Accent4" refType="h" fact="0.128"/>
                  <dgm:constr type="w" for="ch" forName="Child1Accent4" refType="w" fact="0.0283"/>
                  <dgm:constr type="h" for="ch" forName="Child1Accent4" refType="h" fact="0.0518"/>
                  <dgm:constr type="l" for="ch" forName="Child1Accent5" refType="w" fact="0.1835"/>
                  <dgm:constr type="t" for="ch" forName="Child1Accent5" refType="h" fact="0.128"/>
                  <dgm:constr type="w" for="ch" forName="Child1Accent5" refType="w" fact="0.0283"/>
                  <dgm:constr type="h" for="ch" forName="Child1Accent5" refType="h" fact="0.0518"/>
                  <dgm:constr type="l" for="ch" forName="Child1Accent6" refType="w" fact="0.1252"/>
                  <dgm:constr type="t" for="ch" forName="Child1Accent6" refType="h" fact="0.128"/>
                  <dgm:constr type="w" for="ch" forName="Child1Accent6" refType="w" fact="0.0283"/>
                  <dgm:constr type="h" for="ch" forName="Child1Accent6" refType="h" fact="0.0518"/>
                  <dgm:constr type="l" for="ch" forName="Child3Accent1" refType="w" fact="0.3158"/>
                  <dgm:constr type="t" for="ch" forName="Child3Accent1" refType="h" fact="0.6212"/>
                  <dgm:constr type="w" for="ch" forName="Child3Accent1" refType="w" fact="0.0566"/>
                  <dgm:constr type="h" for="ch" forName="Child3Accent1" refType="h" fact="0.1035"/>
                  <dgm:constr type="l" for="ch" forName="Child3Accent2" refType="w" fact="0.2689"/>
                  <dgm:constr type="t" for="ch" forName="Child3Accent2" refType="h" fact="0.6828"/>
                  <dgm:constr type="w" for="ch" forName="Child3Accent2" refType="w" fact="0.0283"/>
                  <dgm:constr type="h" for="ch" forName="Child3Accent2" refType="h" fact="0.0518"/>
                  <dgm:constr type="l" for="ch" forName="Child3Accent4" refType="w" fact="0.1614"/>
                  <dgm:constr type="t" for="ch" forName="Child3Accent4" refType="h" fact="0.6828"/>
                  <dgm:constr type="w" for="ch" forName="Child3Accent4" refType="w" fact="0.0283"/>
                  <dgm:constr type="h" for="ch" forName="Child3Accent4" refType="h" fact="0.0518"/>
                  <dgm:constr type="l" for="ch" forName="Child3Accent5" refType="w" fact="0.1077"/>
                  <dgm:constr type="t" for="ch" forName="Child3Accent5" refType="h" fact="0.6828"/>
                  <dgm:constr type="w" for="ch" forName="Child3Accent5" refType="w" fact="0.0283"/>
                  <dgm:constr type="h" for="ch" forName="Child3Accent5" refType="h" fact="0.0518"/>
                  <dgm:constr type="l" for="ch" forName="Child1Accent7" refType="w" fact="0.0668"/>
                  <dgm:constr type="t" for="ch" forName="Child1Accent7" refType="h" fact="0.128"/>
                  <dgm:constr type="w" for="ch" forName="Child1Accent7" refType="w" fact="0.0283"/>
                  <dgm:constr type="h" for="ch" forName="Child1Accent7" refType="h" fact="0.0518"/>
                  <dgm:constr type="l" for="ch" forName="Child3Accent6" refType="w" fact="0.0539"/>
                  <dgm:constr type="t" for="ch" forName="Child3Accent6" refType="h" fact="0.6828"/>
                  <dgm:constr type="w" for="ch" forName="Child3Accent6" refType="w" fact="0.0283"/>
                  <dgm:constr type="h" for="ch" forName="Child3Accent6" refType="h" fact="0.0518"/>
                  <dgm:constr type="l" for="ch" forName="Child1Accent8" refType="w" fact="0.0085"/>
                  <dgm:constr type="t" for="ch" forName="Child1Accent8" refType="h" fact="0.128"/>
                  <dgm:constr type="w" for="ch" forName="Child1Accent8" refType="w" fact="0.0283"/>
                  <dgm:constr type="h" for="ch" forName="Child1Accent8" refType="h" fact="0.0518"/>
                  <dgm:constr type="l" for="ch" forName="Child1Accent9" refType="w" fact="0"/>
                  <dgm:constr type="t" for="ch" forName="Child1Accent9" refType="h" fact="0"/>
                  <dgm:constr type="w" for="ch" forName="Child1Accent9" refType="w" fact="0"/>
                  <dgm:constr type="h" for="ch" forName="Child1Accent9" refType="h" fact="0"/>
                  <dgm:constr type="l" for="ch" forName="Child3Accent7" refType="w" fact="0.0002"/>
                  <dgm:constr type="t" for="ch" forName="Child3Accent7" refType="h" fact="0.6828"/>
                  <dgm:constr type="w" for="ch" forName="Child3Accent7" refType="w" fact="0.0283"/>
                  <dgm:constr type="h" for="ch" forName="Child3Accent7" refType="h" fact="0.0518"/>
                  <dgm:constr type="l" for="ch" forName="Child4Accent1" refType="w" fact="0.3904"/>
                  <dgm:constr type="t" for="ch" forName="Child4Accent1" refType="h" fact="0.8"/>
                  <dgm:constr type="w" for="ch" forName="Child4Accent1" refType="w" fact="0.0566"/>
                  <dgm:constr type="h" for="ch" forName="Child4Accent1" refType="h" fact="0.1035"/>
                  <dgm:constr type="l" for="ch" forName="Child4Accent3" refType="w" fact="0.2998"/>
                  <dgm:constr type="t" for="ch" forName="Child4Accent3" refType="h" fact="0.9482"/>
                  <dgm:constr type="w" for="ch" forName="Child4Accent3" refType="w" fact="0.0283"/>
                  <dgm:constr type="h" for="ch" forName="Child4Accent3" refType="h" fact="0.0518"/>
                  <dgm:constr type="l" for="ch" forName="Child4Accent4" refType="w" fact="0.2415"/>
                  <dgm:constr type="t" for="ch" forName="Child4Accent4" refType="h" fact="0.9482"/>
                  <dgm:constr type="w" for="ch" forName="Child4Accent4" refType="w" fact="0.0283"/>
                  <dgm:constr type="h" for="ch" forName="Child4Accent4" refType="h" fact="0.0518"/>
                  <dgm:constr type="l" for="ch" forName="Child4Accent5" refType="w" fact="0.1833"/>
                  <dgm:constr type="t" for="ch" forName="Child4Accent5" refType="h" fact="0.9482"/>
                  <dgm:constr type="w" for="ch" forName="Child4Accent5" refType="w" fact="0.0283"/>
                  <dgm:constr type="h" for="ch" forName="Child4Accent5" refType="h" fact="0.0518"/>
                  <dgm:constr type="l" for="ch" forName="Child4Accent6" refType="w" fact="0.1251"/>
                  <dgm:constr type="t" for="ch" forName="Child4Accent6" refType="h" fact="0.9482"/>
                  <dgm:constr type="w" for="ch" forName="Child4Accent6" refType="w" fact="0.0283"/>
                  <dgm:constr type="h" for="ch" forName="Child4Accent6" refType="h" fact="0.0518"/>
                  <dgm:constr type="l" for="ch" forName="Child4Accent7" refType="w" fact="0.0668"/>
                  <dgm:constr type="t" for="ch" forName="Child4Accent7" refType="h" fact="0.9482"/>
                  <dgm:constr type="w" for="ch" forName="Child4Accent7" refType="w" fact="0.0283"/>
                  <dgm:constr type="h" for="ch" forName="Child4Accent7" refType="h" fact="0.0518"/>
                  <dgm:constr type="l" for="ch" forName="Child4Accent8" refType="w" fact="0.0086"/>
                  <dgm:constr type="t" for="ch" forName="Child4Accent8" refType="h" fact="0.9482"/>
                  <dgm:constr type="w" for="ch" forName="Child4Accent8" refType="w" fact="0.0283"/>
                  <dgm:constr type="h" for="ch" forName="Child4Accent8" refType="h" fact="0.0518"/>
                  <dgm:constr type="l" for="ch" forName="Child2Accent1" refType="w" fact="0.3158"/>
                  <dgm:constr type="t" for="ch" forName="Child2Accent1" refType="h" fact="0.3725"/>
                  <dgm:constr type="w" for="ch" forName="Child2Accent1" refType="w" fact="0.0566"/>
                  <dgm:constr type="h" for="ch" forName="Child2Accent1" refType="h" fact="0.1035"/>
                  <dgm:constr type="l" for="ch" forName="Child4Accent2" refType="w" fact="0.358"/>
                  <dgm:constr type="t" for="ch" forName="Child4Accent2" refType="h" fact="0.8993"/>
                  <dgm:constr type="w" for="ch" forName="Child4Accent2" refType="w" fact="0.0283"/>
                  <dgm:constr type="h" for="ch" forName="Child4Accent2" refType="h" fact="0.0518"/>
                  <dgm:constr type="l" for="ch" forName="Child1Accent2" refType="w" fact="0.3585"/>
                  <dgm:constr type="t" for="ch" forName="Child1Accent2" refType="h" fact="0.162"/>
                  <dgm:constr type="w" for="ch" forName="Child1Accent2" refType="w" fact="0.0283"/>
                  <dgm:constr type="h" for="ch" forName="Child1Accent2" refType="h" fact="0.0518"/>
                  <dgm:constr type="l" for="ch" forName="Child3Accent3" refType="w" fact="0.2151"/>
                  <dgm:constr type="t" for="ch" forName="Child3Accent3" refType="h" fact="0.6828"/>
                  <dgm:constr type="w" for="ch" forName="Child3Accent3" refType="w" fact="0.0283"/>
                  <dgm:constr type="h" for="ch" forName="Child3Accent3" refType="h" fact="0.0518"/>
                  <dgm:constr type="l" for="ch" forName="Child2Accent2" refType="w" fact="0.2689"/>
                  <dgm:constr type="t" for="ch" forName="Child2Accent2" refType="h" fact="0.3937"/>
                  <dgm:constr type="w" for="ch" forName="Child2Accent2" refType="w" fact="0.0283"/>
                  <dgm:constr type="h" for="ch" forName="Child2Accent2" refType="h" fact="0.0518"/>
                  <dgm:constr type="l" for="ch" forName="Child2Accent4" refType="w" fact="0.1614"/>
                  <dgm:constr type="t" for="ch" forName="Child2Accent4" refType="h" fact="0.3937"/>
                  <dgm:constr type="w" for="ch" forName="Child2Accent4" refType="w" fact="0.0283"/>
                  <dgm:constr type="h" for="ch" forName="Child2Accent4" refType="h" fact="0.0518"/>
                  <dgm:constr type="l" for="ch" forName="Child2Accent5" refType="w" fact="0.1077"/>
                  <dgm:constr type="t" for="ch" forName="Child2Accent5" refType="h" fact="0.3937"/>
                  <dgm:constr type="w" for="ch" forName="Child2Accent5" refType="w" fact="0.0283"/>
                  <dgm:constr type="h" for="ch" forName="Child2Accent5" refType="h" fact="0.0518"/>
                  <dgm:constr type="l" for="ch" forName="Child2Accent6" refType="w" fact="0.0539"/>
                  <dgm:constr type="t" for="ch" forName="Child2Accent6" refType="h" fact="0.3937"/>
                  <dgm:constr type="w" for="ch" forName="Child2Accent6" refType="w" fact="0.0283"/>
                  <dgm:constr type="h" for="ch" forName="Child2Accent6" refType="h" fact="0.0518"/>
                  <dgm:constr type="l" for="ch" forName="Child2Accent7" refType="w" fact="0.0002"/>
                  <dgm:constr type="t" for="ch" forName="Child2Accent7" refType="h" fact="0.3937"/>
                  <dgm:constr type="w" for="ch" forName="Child2Accent7" refType="w" fact="0.0283"/>
                  <dgm:constr type="h" for="ch" forName="Child2Accent7" refType="h" fact="0.0518"/>
                  <dgm:constr type="l" for="ch" forName="Child2Accent3" refType="w" fact="0.2151"/>
                  <dgm:constr type="t" for="ch" forName="Child2Accent3" refType="h" fact="0.3937"/>
                  <dgm:constr type="w" for="ch" forName="Child2Accent3" refType="w" fact="0.0283"/>
                  <dgm:constr type="h" for="ch" forName="Child2Accent3" refType="h" fact="0.0518"/>
                  <dgm:constr type="l" for="ch" forName="ParentAccent1" refType="w" fact="0.9717"/>
                  <dgm:constr type="t" for="ch" forName="ParentAccent1" refType="h" fact="0.5316"/>
                  <dgm:constr type="w" for="ch" forName="ParentAccent1" refType="w" fact="0.0283"/>
                  <dgm:constr type="h" for="ch" forName="ParentAccent1" refType="h" fact="0.0518"/>
                  <dgm:constr type="l" for="ch" forName="ParentAccent2" refType="w" fact="0.9199"/>
                  <dgm:constr type="t" for="ch" forName="ParentAccent2" refType="h" fact="0.5316"/>
                  <dgm:constr type="w" for="ch" forName="ParentAccent2" refType="w" fact="0.0283"/>
                  <dgm:constr type="h" for="ch" forName="ParentAccent2" refType="h" fact="0.0518"/>
                  <dgm:constr type="l" for="ch" forName="ParentAccent3" refType="w" fact="0.8682"/>
                  <dgm:constr type="t" for="ch" forName="ParentAccent3" refType="h" fact="0.5316"/>
                  <dgm:constr type="w" for="ch" forName="ParentAccent3" refType="w" fact="0.0283"/>
                  <dgm:constr type="h" for="ch" forName="ParentAccent3" refType="h" fact="0.0518"/>
                  <dgm:constr type="l" for="ch" forName="ParentAccent4" refType="w" fact="0.8164"/>
                  <dgm:constr type="t" for="ch" forName="ParentAccent4" refType="h" fact="0.5316"/>
                  <dgm:constr type="w" for="ch" forName="ParentAccent4" refType="w" fact="0.0283"/>
                  <dgm:constr type="h" for="ch" forName="ParentAccent4" refType="h" fact="0.0518"/>
                  <dgm:constr type="l" for="ch" forName="ParentAccent5" refType="w" fact="0.7646"/>
                  <dgm:constr type="t" for="ch" forName="ParentAccent5" refType="h" fact="0.5316"/>
                  <dgm:constr type="w" for="ch" forName="ParentAccent5" refType="w" fact="0.0283"/>
                  <dgm:constr type="h" for="ch" forName="ParentAccent5" refType="h" fact="0.0518"/>
                  <dgm:constr type="l" for="ch" forName="ParentAccent6" refType="w" fact="0.6846"/>
                  <dgm:constr type="t" for="ch" forName="ParentAccent6" refType="h" fact="0.5057"/>
                  <dgm:constr type="w" for="ch" forName="ParentAccent6" refType="w" fact="0.0566"/>
                  <dgm:constr type="h" for="ch" forName="ParentAccent6" refType="h" fact="0.1035"/>
                  <dgm:constr type="l" for="ch" forName="ParentAccent7" refType="w" fact="0.9256"/>
                  <dgm:constr type="t" for="ch" forName="ParentAccent7" refType="h" fact="0.4247"/>
                  <dgm:constr type="w" for="ch" forName="ParentAccent7" refType="w" fact="0.0283"/>
                  <dgm:constr type="h" for="ch" forName="ParentAccent7" refType="h" fact="0.0518"/>
                  <dgm:constr type="l" for="ch" forName="ParentAccent8" refType="w" fact="0.9256"/>
                  <dgm:constr type="t" for="ch" forName="ParentAccent8" refType="h" fact="0.6392"/>
                  <dgm:constr type="w" for="ch" forName="ParentAccent8" refType="w" fact="0.0283"/>
                  <dgm:constr type="h" for="ch" forName="ParentAccent8" refType="h" fact="0.0518"/>
                  <dgm:constr type="l" for="ch" forName="ParentAccent9" refType="w" fact="0.9509"/>
                  <dgm:constr type="t" for="ch" forName="ParentAccent9" refType="h" fact="0.4712"/>
                  <dgm:constr type="w" for="ch" forName="ParentAccent9" refType="w" fact="0.0283"/>
                  <dgm:constr type="h" for="ch" forName="ParentAccent9" refType="h" fact="0.0518"/>
                  <dgm:constr type="l" for="ch" forName="ParentAccent10" refType="w" fact="0.9525"/>
                  <dgm:constr type="t" for="ch" forName="ParentAccent10" refType="h" fact="0.593"/>
                  <dgm:constr type="w" for="ch" forName="ParentAccent10" refType="w" fact="0.0283"/>
                  <dgm:constr type="h" for="ch" forName="ParentAccent10" refType="h" fact="0.0518"/>
                  <dgm:constr type="l" for="ch" forName="Child4" refType="w" fact="0.0081"/>
                  <dgm:constr type="t" for="ch" forName="Child4" refType="h" fact="0.8184"/>
                  <dgm:constr type="w" for="ch" forName="Child4" refType="w" fact="0.3192"/>
                  <dgm:constr type="h" for="ch" forName="Child4" refType="h" fact="0.1294"/>
                  <dgm:constr type="l" for="ch" forName="Child3" refType="w" fact="0"/>
                  <dgm:constr type="t" for="ch" forName="Child3" refType="h" fact="0.5547"/>
                  <dgm:constr type="w" for="ch" forName="Child3" refType="w" fact="0.297"/>
                  <dgm:constr type="h" for="ch" forName="Child3" refType="h" fact="0.1294"/>
                  <dgm:constr type="l" for="ch" forName="Child2" refType="w" fact="0"/>
                  <dgm:constr type="t" for="ch" forName="Child2" refType="h" fact="0.2662"/>
                  <dgm:constr type="w" for="ch" forName="Child2" refType="w" fact="0.297"/>
                  <dgm:constr type="h" for="ch" forName="Child2" refType="h" fact="0.1294"/>
                  <dgm:constr type="l" for="ch" forName="Child1" refType="w" fact="0.0081"/>
                  <dgm:constr type="t" for="ch" forName="Child1" refType="h" fact="0"/>
                  <dgm:constr type="w" for="ch" forName="Child1" refType="w" fact="0.3192"/>
                  <dgm:constr type="h" for="ch" forName="Child1" refType="h" fact="0.1294"/>
                </dgm:constrLst>
              </dgm:if>
              <dgm:else name="Name12">
                <dgm:alg type="composite">
                  <dgm:param type="ar" val="1.3278"/>
                </dgm:alg>
                <dgm:constrLst>
                  <dgm:constr type="l" for="ch" forName="Child2Accent1" refType="w" fact="0.3436"/>
                  <dgm:constr type="t" for="ch" forName="Child2Accent1" refType="h" fact="0.3184"/>
                  <dgm:constr type="w" for="ch" forName="Child2Accent1" refType="w" fact="0.0574"/>
                  <dgm:constr type="h" for="ch" forName="Child2Accent1" refType="h" fact="0.0763"/>
                  <dgm:constr type="l" for="ch" forName="Child2Accent2" refType="w" fact="0.3068"/>
                  <dgm:constr type="t" for="ch" forName="Child2Accent2" refType="h" fact="0.2781"/>
                  <dgm:constr type="w" for="ch" forName="Child2Accent2" refType="w" fact="0.0287"/>
                  <dgm:constr type="h" for="ch" forName="Child2Accent2" refType="h" fact="0.0381"/>
                  <dgm:constr type="l" for="ch" forName="Child2Accent3" refType="w" fact="0.2455"/>
                  <dgm:constr type="t" for="ch" forName="Child2Accent3" refType="h" fact="0.2781"/>
                  <dgm:constr type="w" for="ch" forName="Child2Accent3" refType="w" fact="0.0287"/>
                  <dgm:constr type="h" for="ch" forName="Child2Accent3" refType="h" fact="0.0381"/>
                  <dgm:constr type="l" for="ch" forName="Child2Accent4" refType="w" fact="0.1842"/>
                  <dgm:constr type="t" for="ch" forName="Child2Accent4" refType="h" fact="0.2781"/>
                  <dgm:constr type="w" for="ch" forName="Child2Accent4" refType="w" fact="0.0287"/>
                  <dgm:constr type="h" for="ch" forName="Child2Accent4" refType="h" fact="0.0381"/>
                  <dgm:constr type="l" for="ch" forName="Child2Accent5" refType="w" fact="0.1229"/>
                  <dgm:constr type="t" for="ch" forName="Child2Accent5" refType="h" fact="0.2781"/>
                  <dgm:constr type="w" for="ch" forName="Child2Accent5" refType="w" fact="0.0287"/>
                  <dgm:constr type="h" for="ch" forName="Child2Accent5" refType="h" fact="0.0381"/>
                  <dgm:constr type="l" for="ch" forName="Child3Accent1" refType="w" fact="0.284"/>
                  <dgm:constr type="t" for="ch" forName="Child3Accent1" refType="h" fact="0.5061"/>
                  <dgm:constr type="w" for="ch" forName="Child3Accent1" refType="w" fact="0.0574"/>
                  <dgm:constr type="h" for="ch" forName="Child3Accent1" refType="h" fact="0.0763"/>
                  <dgm:constr type="l" for="ch" forName="Child3Accent2" refType="w" fact="0.2272"/>
                  <dgm:constr type="t" for="ch" forName="Child3Accent2" refType="h" fact="0.5252"/>
                  <dgm:constr type="w" for="ch" forName="Child3Accent2" refType="w" fact="0.0287"/>
                  <dgm:constr type="h" for="ch" forName="Child3Accent2" refType="h" fact="0.0381"/>
                  <dgm:constr type="l" for="ch" forName="Child3Accent3" refType="w" fact="0.1705"/>
                  <dgm:constr type="t" for="ch" forName="Child3Accent3" refType="h" fact="0.5252"/>
                  <dgm:constr type="w" for="ch" forName="Child3Accent3" refType="w" fact="0.0287"/>
                  <dgm:constr type="h" for="ch" forName="Child3Accent3" refType="h" fact="0.0381"/>
                  <dgm:constr type="l" for="ch" forName="Child3Accent4" refType="w" fact="0.1137"/>
                  <dgm:constr type="t" for="ch" forName="Child3Accent4" refType="h" fact="0.5252"/>
                  <dgm:constr type="w" for="ch" forName="Child3Accent4" refType="w" fact="0.0287"/>
                  <dgm:constr type="h" for="ch" forName="Child3Accent4" refType="h" fact="0.0381"/>
                  <dgm:constr type="l" for="ch" forName="Child2Accent6" refType="w" fact="0.0615"/>
                  <dgm:constr type="t" for="ch" forName="Child2Accent6" refType="h" fact="0.2781"/>
                  <dgm:constr type="w" for="ch" forName="Child2Accent6" refType="w" fact="0.0287"/>
                  <dgm:constr type="h" for="ch" forName="Child2Accent6" refType="h" fact="0.0381"/>
                  <dgm:constr type="l" for="ch" forName="Child3Accent5" refType="w" fact="0.057"/>
                  <dgm:constr type="t" for="ch" forName="Child3Accent5" refType="h" fact="0.5252"/>
                  <dgm:constr type="w" for="ch" forName="Child3Accent5" refType="w" fact="0.0287"/>
                  <dgm:constr type="h" for="ch" forName="Child3Accent5" refType="h" fact="0.0381"/>
                  <dgm:constr type="l" for="ch" forName="Child2Accent7" refType="w" fact="0.0002"/>
                  <dgm:constr type="t" for="ch" forName="Child2Accent7" refType="h" fact="0.2781"/>
                  <dgm:constr type="w" for="ch" forName="Child2Accent7" refType="w" fact="0.0287"/>
                  <dgm:constr type="h" for="ch" forName="Child2Accent7" refType="h" fact="0.0381"/>
                  <dgm:constr type="l" for="ch" forName="Child3Accent6" refType="w" fact="0.0002"/>
                  <dgm:constr type="t" for="ch" forName="Child3Accent6" refType="h" fact="0.5252"/>
                  <dgm:constr type="w" for="ch" forName="Child3Accent6" refType="w" fact="0.0287"/>
                  <dgm:constr type="h" for="ch" forName="Child3Accent6" refType="h" fact="0.0381"/>
                  <dgm:constr type="l" for="ch" forName="Child3Accent7" refType="w" fact="0"/>
                  <dgm:constr type="t" for="ch" forName="Child3Accent7" refType="h" fact="0"/>
                  <dgm:constr type="w" for="ch" forName="Child3Accent7" refType="w" fact="0"/>
                  <dgm:constr type="h" for="ch" forName="Child3Accent7" refType="h" fact="0"/>
                  <dgm:constr type="l" for="ch" forName="Child4Accent1" refType="w" fact="0.3436"/>
                  <dgm:constr type="t" for="ch" forName="Child4Accent1" refType="h" fact="0.6908"/>
                  <dgm:constr type="w" for="ch" forName="Child4Accent1" refType="w" fact="0.0574"/>
                  <dgm:constr type="h" for="ch" forName="Child4Accent1" refType="h" fact="0.0763"/>
                  <dgm:constr type="l" for="ch" forName="Child4Accent2" refType="w" fact="0.3068"/>
                  <dgm:constr type="t" for="ch" forName="Child4Accent2" refType="h" fact="0.7684"/>
                  <dgm:constr type="w" for="ch" forName="Child4Accent2" refType="w" fact="0.0287"/>
                  <dgm:constr type="h" for="ch" forName="Child4Accent2" refType="h" fact="0.0381"/>
                  <dgm:constr type="l" for="ch" forName="Child4Accent3" refType="w" fact="0.2455"/>
                  <dgm:constr type="t" for="ch" forName="Child4Accent3" refType="h" fact="0.7684"/>
                  <dgm:constr type="w" for="ch" forName="Child4Accent3" refType="w" fact="0.0287"/>
                  <dgm:constr type="h" for="ch" forName="Child4Accent3" refType="h" fact="0.0381"/>
                  <dgm:constr type="l" for="ch" forName="Child4Accent4" refType="w" fact="0.1842"/>
                  <dgm:constr type="t" for="ch" forName="Child4Accent4" refType="h" fact="0.7684"/>
                  <dgm:constr type="w" for="ch" forName="Child4Accent4" refType="w" fact="0.0287"/>
                  <dgm:constr type="h" for="ch" forName="Child4Accent4" refType="h" fact="0.0381"/>
                  <dgm:constr type="l" for="ch" forName="Child4Accent5" refType="w" fact="0.1229"/>
                  <dgm:constr type="t" for="ch" forName="Child4Accent5" refType="h" fact="0.7684"/>
                  <dgm:constr type="w" for="ch" forName="Child4Accent5" refType="w" fact="0.0287"/>
                  <dgm:constr type="h" for="ch" forName="Child4Accent5" refType="h" fact="0.0381"/>
                  <dgm:constr type="l" for="ch" forName="Child4Accent6" refType="w" fact="0.0615"/>
                  <dgm:constr type="t" for="ch" forName="Child4Accent6" refType="h" fact="0.7684"/>
                  <dgm:constr type="w" for="ch" forName="Child4Accent6" refType="w" fact="0.0287"/>
                  <dgm:constr type="h" for="ch" forName="Child4Accent6" refType="h" fact="0.0381"/>
                  <dgm:constr type="l" for="ch" forName="Child4Accent7" refType="w" fact="0.0002"/>
                  <dgm:constr type="t" for="ch" forName="Child4Accent7" refType="h" fact="0.7684"/>
                  <dgm:constr type="w" for="ch" forName="Child4Accent7" refType="w" fact="0.0287"/>
                  <dgm:constr type="h" for="ch" forName="Child4Accent7" refType="h" fact="0.0381"/>
                  <dgm:constr type="l" for="ch" forName="Child4Accent8" refType="w" fact="0"/>
                  <dgm:constr type="t" for="ch" forName="Child4Accent8" refType="h" fact="0"/>
                  <dgm:constr type="w" for="ch" forName="Child4Accent8" refType="w" fact="0"/>
                  <dgm:constr type="h" for="ch" forName="Child4Accent8" refType="h" fact="0"/>
                  <dgm:constr type="l" for="ch" forName="ParentAccent1" refType="w" fact="0.9713"/>
                  <dgm:constr type="t" for="ch" forName="ParentAccent1" refType="h" fact="0.5252"/>
                  <dgm:constr type="w" for="ch" forName="ParentAccent1" refType="w" fact="0.0287"/>
                  <dgm:constr type="h" for="ch" forName="ParentAccent1" refType="h" fact="0.0381"/>
                  <dgm:constr type="l" for="ch" forName="ParentAccent2" refType="w" fact="0.9187"/>
                  <dgm:constr type="t" for="ch" forName="ParentAccent2" refType="h" fact="0.5252"/>
                  <dgm:constr type="w" for="ch" forName="ParentAccent2" refType="w" fact="0.0287"/>
                  <dgm:constr type="h" for="ch" forName="ParentAccent2" refType="h" fact="0.0381"/>
                  <dgm:constr type="l" for="ch" forName="ParentAccent3" refType="w" fact="0.8661"/>
                  <dgm:constr type="t" for="ch" forName="ParentAccent3" refType="h" fact="0.5252"/>
                  <dgm:constr type="w" for="ch" forName="ParentAccent3" refType="w" fact="0.0287"/>
                  <dgm:constr type="h" for="ch" forName="ParentAccent3" refType="h" fact="0.0381"/>
                  <dgm:constr type="l" for="ch" forName="ParentAccent4" refType="w" fact="0.8136"/>
                  <dgm:constr type="t" for="ch" forName="ParentAccent4" refType="h" fact="0.5252"/>
                  <dgm:constr type="w" for="ch" forName="ParentAccent4" refType="w" fact="0.0287"/>
                  <dgm:constr type="h" for="ch" forName="ParentAccent4" refType="h" fact="0.0381"/>
                  <dgm:constr type="l" for="ch" forName="ParentAccent5" refType="w" fact="0.761"/>
                  <dgm:constr type="t" for="ch" forName="ParentAccent5" refType="h" fact="0.5252"/>
                  <dgm:constr type="w" for="ch" forName="ParentAccent5" refType="w" fact="0.0287"/>
                  <dgm:constr type="h" for="ch" forName="ParentAccent5" refType="h" fact="0.0381"/>
                  <dgm:constr type="l" for="ch" forName="ParentAccent6" refType="w" fact="0.6797"/>
                  <dgm:constr type="t" for="ch" forName="ParentAccent6" refType="h" fact="0.5061"/>
                  <dgm:constr type="w" for="ch" forName="ParentAccent6" refType="w" fact="0.0574"/>
                  <dgm:constr type="h" for="ch" forName="ParentAccent6" refType="h" fact="0.0763"/>
                  <dgm:constr type="l" for="ch" forName="ParentAccent7" refType="w" fact="0.9245"/>
                  <dgm:constr type="t" for="ch" forName="ParentAccent7" refType="h" fact="0.4464"/>
                  <dgm:constr type="w" for="ch" forName="ParentAccent7" refType="w" fact="0.0287"/>
                  <dgm:constr type="h" for="ch" forName="ParentAccent7" refType="h" fact="0.0381"/>
                  <dgm:constr type="l" for="ch" forName="ParentAccent8" refType="w" fact="0.9245"/>
                  <dgm:constr type="t" for="ch" forName="ParentAccent8" refType="h" fact="0.6045"/>
                  <dgm:constr type="w" for="ch" forName="ParentAccent8" refType="w" fact="0.0287"/>
                  <dgm:constr type="h" for="ch" forName="ParentAccent8" refType="h" fact="0.0381"/>
                  <dgm:constr type="l" for="ch" forName="ParentAccent9" refType="w" fact="0.9501"/>
                  <dgm:constr type="t" for="ch" forName="ParentAccent9" refType="h" fact="0.4807"/>
                  <dgm:constr type="w" for="ch" forName="ParentAccent9" refType="w" fact="0.0287"/>
                  <dgm:constr type="h" for="ch" forName="ParentAccent9" refType="h" fact="0.0381"/>
                  <dgm:constr type="l" for="ch" forName="ParentAccent10" refType="w" fact="0.9518"/>
                  <dgm:constr type="t" for="ch" forName="ParentAccent10" refType="h" fact="0.5705"/>
                  <dgm:constr type="w" for="ch" forName="ParentAccent10" refType="w" fact="0.0287"/>
                  <dgm:constr type="h" for="ch" forName="ParentAccent10" refType="h" fact="0.0381"/>
                  <dgm:constr type="l" for="ch" forName="Child1Accent1" refType="w" fact="0.4819"/>
                  <dgm:constr type="t" for="ch" forName="Child1Accent1" refType="h" fact="0.2457"/>
                  <dgm:constr type="w" for="ch" forName="Child1Accent1" refType="w" fact="0.0574"/>
                  <dgm:constr type="h" for="ch" forName="Child1Accent1" refType="h" fact="0.0763"/>
                  <dgm:constr type="l" for="ch" forName="Child1Accent4" refType="w" fact="0.3653"/>
                  <dgm:constr type="t" for="ch" forName="Child1Accent4" refType="h" fact="0.097"/>
                  <dgm:constr type="w" for="ch" forName="Child1Accent4" refType="w" fact="0.0287"/>
                  <dgm:constr type="h" for="ch" forName="Child1Accent4" refType="h" fact="0.0381"/>
                  <dgm:constr type="l" for="ch" forName="Child1Accent5" refType="w" fact="0.304"/>
                  <dgm:constr type="t" for="ch" forName="Child1Accent5" refType="h" fact="0.097"/>
                  <dgm:constr type="w" for="ch" forName="Child1Accent5" refType="w" fact="0.0287"/>
                  <dgm:constr type="h" for="ch" forName="Child1Accent5" refType="h" fact="0.0381"/>
                  <dgm:constr type="l" for="ch" forName="Child1Accent6" refType="w" fact="0.2426"/>
                  <dgm:constr type="t" for="ch" forName="Child1Accent6" refType="h" fact="0.097"/>
                  <dgm:constr type="w" for="ch" forName="Child1Accent6" refType="w" fact="0.0287"/>
                  <dgm:constr type="h" for="ch" forName="Child1Accent6" refType="h" fact="0.0381"/>
                  <dgm:constr type="l" for="ch" forName="Child1Accent7" refType="w" fact="0.1813"/>
                  <dgm:constr type="t" for="ch" forName="Child1Accent7" refType="h" fact="0.097"/>
                  <dgm:constr type="w" for="ch" forName="Child1Accent7" refType="w" fact="0.0287"/>
                  <dgm:constr type="h" for="ch" forName="Child1Accent7" refType="h" fact="0.0381"/>
                  <dgm:constr type="l" for="ch" forName="Child1Accent8" refType="w" fact="0.12"/>
                  <dgm:constr type="t" for="ch" forName="Child1Accent8" refType="h" fact="0.097"/>
                  <dgm:constr type="w" for="ch" forName="Child1Accent8" refType="w" fact="0.0287"/>
                  <dgm:constr type="h" for="ch" forName="Child1Accent8" refType="h" fact="0.0381"/>
                  <dgm:constr type="l" for="ch" forName="Child1Accent9" refType="w" fact="0.0587"/>
                  <dgm:constr type="t" for="ch" forName="Child1Accent9" refType="h" fact="0.097"/>
                  <dgm:constr type="w" for="ch" forName="Child1Accent9" refType="w" fact="0.0287"/>
                  <dgm:constr type="h" for="ch" forName="Child1Accent9" refType="h" fact="0.0381"/>
                  <dgm:constr type="l" for="ch" forName="Child5Accent1" refType="w" fact="0.4819"/>
                  <dgm:constr type="t" for="ch" forName="Child5Accent1" refType="h" fact="0.7601"/>
                  <dgm:constr type="w" for="ch" forName="Child5Accent1" refType="w" fact="0.0574"/>
                  <dgm:constr type="h" for="ch" forName="Child5Accent1" refType="h" fact="0.0763"/>
                  <dgm:constr type="l" for="ch" forName="Child5Accent4" refType="w" fact="0.3653"/>
                  <dgm:constr type="t" for="ch" forName="Child5Accent4" refType="h" fact="0.9619"/>
                  <dgm:constr type="w" for="ch" forName="Child5Accent4" refType="w" fact="0.0287"/>
                  <dgm:constr type="h" for="ch" forName="Child5Accent4" refType="h" fact="0.0381"/>
                  <dgm:constr type="l" for="ch" forName="Child5Accent5" refType="w" fact="0.304"/>
                  <dgm:constr type="t" for="ch" forName="Child5Accent5" refType="h" fact="0.9619"/>
                  <dgm:constr type="w" for="ch" forName="Child5Accent5" refType="w" fact="0.0287"/>
                  <dgm:constr type="h" for="ch" forName="Child5Accent5" refType="h" fact="0.0381"/>
                  <dgm:constr type="l" for="ch" forName="Child5Accent6" refType="w" fact="0.2426"/>
                  <dgm:constr type="t" for="ch" forName="Child5Accent6" refType="h" fact="0.9619"/>
                  <dgm:constr type="w" for="ch" forName="Child5Accent6" refType="w" fact="0.0287"/>
                  <dgm:constr type="h" for="ch" forName="Child5Accent6" refType="h" fact="0.0381"/>
                  <dgm:constr type="l" for="ch" forName="Child5Accent7" refType="w" fact="0.1813"/>
                  <dgm:constr type="t" for="ch" forName="Child5Accent7" refType="h" fact="0.9619"/>
                  <dgm:constr type="w" for="ch" forName="Child5Accent7" refType="w" fact="0.0287"/>
                  <dgm:constr type="h" for="ch" forName="Child5Accent7" refType="h" fact="0.0381"/>
                  <dgm:constr type="l" for="ch" forName="Child5Accent8" refType="w" fact="0.12"/>
                  <dgm:constr type="t" for="ch" forName="Child5Accent8" refType="h" fact="0.9619"/>
                  <dgm:constr type="w" for="ch" forName="Child5Accent8" refType="w" fact="0.0287"/>
                  <dgm:constr type="h" for="ch" forName="Child5Accent8" refType="h" fact="0.0381"/>
                  <dgm:constr type="l" for="ch" forName="Child5Accent9" refType="w" fact="0.0587"/>
                  <dgm:constr type="t" for="ch" forName="Child5Accent9" refType="h" fact="0.9619"/>
                  <dgm:constr type="w" for="ch" forName="Child5Accent9" refType="w" fact="0.0287"/>
                  <dgm:constr type="h" for="ch" forName="Child5Accent9" refType="h" fact="0.0381"/>
                  <dgm:constr type="l" for="ch" forName="Child5Accent2" refType="w" fact="0.453"/>
                  <dgm:constr type="t" for="ch" forName="Child5Accent2" refType="h" fact="0.8375"/>
                  <dgm:constr type="w" for="ch" forName="Child5Accent2" refType="w" fact="0.0287"/>
                  <dgm:constr type="h" for="ch" forName="Child5Accent2" refType="h" fact="0.0381"/>
                  <dgm:constr type="l" for="ch" forName="Child5Accent3" refType="w" fact="0.4118"/>
                  <dgm:constr type="t" for="ch" forName="Child5Accent3" refType="h" fact="0.8991"/>
                  <dgm:constr type="w" for="ch" forName="Child5Accent3" refType="w" fact="0.0287"/>
                  <dgm:constr type="h" for="ch" forName="Child5Accent3" refType="h" fact="0.0381"/>
                  <dgm:constr type="l" for="ch" forName="Child1Accent2" refType="w" fact="0.4458"/>
                  <dgm:constr type="t" for="ch" forName="Child1Accent2" refType="h" fact="0.2004"/>
                  <dgm:constr type="w" for="ch" forName="Child1Accent2" refType="w" fact="0.0287"/>
                  <dgm:constr type="h" for="ch" forName="Child1Accent2" refType="h" fact="0.0381"/>
                  <dgm:constr type="l" for="ch" forName="Child1Accent3" refType="w" fact="0.4054"/>
                  <dgm:constr type="t" for="ch" forName="Child1Accent3" refType="h" fact="0.1445"/>
                  <dgm:constr type="w" for="ch" forName="Child1Accent3" refType="w" fact="0.0287"/>
                  <dgm:constr type="h" for="ch" forName="Child1Accent3" refType="h" fact="0.0381"/>
                  <dgm:constr type="l" for="ch" forName="Child5" refType="w" fact="0.0581"/>
                  <dgm:constr type="t" for="ch" forName="Child5" refType="h" fact="0.8635"/>
                  <dgm:constr type="w" for="ch" forName="Child5" refType="w" fact="0.3364"/>
                  <dgm:constr type="h" for="ch" forName="Child5" refType="h" fact="0.0981"/>
                  <dgm:constr type="l" for="ch" forName="Child4" refType="w" fact="0"/>
                  <dgm:constr type="t" for="ch" forName="Child4" refType="h" fact="0.6701"/>
                  <dgm:constr type="w" for="ch" forName="Child4" refType="w" fact="0.3364"/>
                  <dgm:constr type="h" for="ch" forName="Child4" refType="h" fact="0.0981"/>
                  <dgm:constr type="l" for="ch" forName="Child3" refType="w" fact="0"/>
                  <dgm:constr type="t" for="ch" forName="Child3" refType="h" fact="0.4276"/>
                  <dgm:constr type="w" for="ch" forName="Child3" refType="w" fact="0.2544"/>
                  <dgm:constr type="h" for="ch" forName="Child3" refType="h" fact="0.0981"/>
                  <dgm:constr type="l" for="ch" forName="Child2" refType="w" fact="0"/>
                  <dgm:constr type="t" for="ch" forName="Child2" refType="h" fact="0.1798"/>
                  <dgm:constr type="w" for="ch" forName="Child2" refType="w" fact="0.3364"/>
                  <dgm:constr type="h" for="ch" forName="Child2" refType="h" fact="0.0981"/>
                  <dgm:constr type="l" for="ch" forName="Child1" refType="w" fact="0.0581"/>
                  <dgm:constr type="t" for="ch" forName="Child1" refType="h" fact="0"/>
                  <dgm:constr type="w" for="ch" forName="Child1" refType="w" fact="0.3364"/>
                  <dgm:constr type="h" for="ch" forName="Child1" refType="h" fact="0.0981"/>
                  <dgm:constr type="l" for="ch" forName="Parent" refType="w" fact="0.3653"/>
                  <dgm:constr type="t" for="ch" forName="Parent" refType="h" fact="0.3513"/>
                  <dgm:constr type="w" for="ch" forName="Parent" refType="w" fact="0.2906"/>
                  <dgm:constr type="h" for="ch" forName="Parent" refType="h" fact="0.3859"/>
                </dgm:constrLst>
              </dgm:else>
            </dgm:choose>
          </dgm:if>
          <dgm:else name="Name13">
            <dgm:choose name="Name14">
              <dgm:if name="Name15" axis="ch" ptType="node" func="cnt" op="equ" val="0">
                <dgm:alg type="composite">
                  <dgm:param type="ar" val="2.1059"/>
                </dgm:alg>
                <dgm:constrLst>
                  <dgm:constr type="r" for="ch" forName="Parent" refType="w"/>
                  <dgm:constr type="t" for="ch" forName="Parent" refType="h" fact="0"/>
                  <dgm:constr type="w" for="ch" forName="Parent" refType="w" fact="0.4749"/>
                  <dgm:constr type="h" for="ch" forName="Parent" refType="h"/>
                  <dgm:constr type="r" for="ch" forName="ParentAccent1" refType="w" fact="0.0469"/>
                  <dgm:constr type="t" for="ch" forName="ParentAccent1" refType="h" fact="0.4506"/>
                  <dgm:constr type="w" for="ch" forName="ParentAccent1" refType="w" fact="0.0469"/>
                  <dgm:constr type="h" for="ch" forName="ParentAccent1" refType="h" fact="0.0988"/>
                  <dgm:constr type="r" for="ch" forName="ParentAccent2" refType="w" fact="0.1266"/>
                  <dgm:constr type="t" for="ch" forName="ParentAccent2" refType="h" fact="0.4506"/>
                  <dgm:constr type="w" for="ch" forName="ParentAccent2" refType="w" fact="0.0469"/>
                  <dgm:constr type="h" for="ch" forName="ParentAccent2" refType="h" fact="0.0988"/>
                  <dgm:constr type="r" for="ch" forName="ParentAccent3" refType="w" fact="0.2063"/>
                  <dgm:constr type="t" for="ch" forName="ParentAccent3" refType="h" fact="0.4506"/>
                  <dgm:constr type="w" for="ch" forName="ParentAccent3" refType="w" fact="0.0469"/>
                  <dgm:constr type="h" for="ch" forName="ParentAccent3" refType="h" fact="0.0988"/>
                  <dgm:constr type="r" for="ch" forName="ParentAccent4" refType="w" fact="0.286"/>
                  <dgm:constr type="t" for="ch" forName="ParentAccent4" refType="h" fact="0.4506"/>
                  <dgm:constr type="w" for="ch" forName="ParentAccent4" refType="w" fact="0.0469"/>
                  <dgm:constr type="h" for="ch" forName="ParentAccent4" refType="h" fact="0.0988"/>
                  <dgm:constr type="r" for="ch" forName="ParentAccent5" refType="w" fact="0.3657"/>
                  <dgm:constr type="t" for="ch" forName="ParentAccent5" refType="h" fact="0.4506"/>
                  <dgm:constr type="w" for="ch" forName="ParentAccent5" refType="w" fact="0.0469"/>
                  <dgm:constr type="h" for="ch" forName="ParentAccent5" refType="h" fact="0.0988"/>
                  <dgm:constr type="r" for="ch" forName="ParentAccent6" refType="w" fact="0.4924"/>
                  <dgm:constr type="t" for="ch" forName="ParentAccent6" refType="h" fact="0.4012"/>
                  <dgm:constr type="w" for="ch" forName="ParentAccent6" refType="w" fact="0.0939"/>
                  <dgm:constr type="h" for="ch" forName="ParentAccent6" refType="h" fact="0.1976"/>
                  <dgm:constr type="r" for="ch" forName="ParentAccent7" refType="w" fact="0.1234"/>
                  <dgm:constr type="t" for="ch" forName="ParentAccent7" refType="h" fact="0.2465"/>
                  <dgm:constr type="w" for="ch" forName="ParentAccent7" refType="w" fact="0.0469"/>
                  <dgm:constr type="h" for="ch" forName="ParentAccent7" refType="h" fact="0.0988"/>
                  <dgm:constr type="r" for="ch" forName="ParentAccent8" refType="w" fact="0.1234"/>
                  <dgm:constr type="t" for="ch" forName="ParentAccent8" refType="h" fact="0.6562"/>
                  <dgm:constr type="w" for="ch" forName="ParentAccent8" refType="w" fact="0.0469"/>
                  <dgm:constr type="h" for="ch" forName="ParentAccent8" refType="h" fact="0.0988"/>
                  <dgm:constr type="r" for="ch" forName="ParentAccent9" refType="w" fact="0.0815"/>
                  <dgm:constr type="t" for="ch" forName="ParentAccent9" refType="h" fact="0.3353"/>
                  <dgm:constr type="w" for="ch" forName="ParentAccent9" refType="w" fact="0.0469"/>
                  <dgm:constr type="h" for="ch" forName="ParentAccent9" refType="h" fact="0.0988"/>
                  <dgm:constr type="r" for="ch" forName="ParentAccent10" refType="w" fact="0.0787"/>
                  <dgm:constr type="t" for="ch" forName="ParentAccent10" refType="h" fact="0.5679"/>
                  <dgm:constr type="w" for="ch" forName="ParentAccent10" refType="w" fact="0.0469"/>
                  <dgm:constr type="h" for="ch" forName="ParentAccent10" refType="h" fact="0.0988"/>
                </dgm:constrLst>
              </dgm:if>
              <dgm:if name="Name16" axis="ch" ptType="node" func="cnt" op="equ" val="1">
                <dgm:alg type="composite">
                  <dgm:param type="ar" val="3.4411"/>
                </dgm:alg>
                <dgm:constrLst>
                  <dgm:constr type="primFontSz" for="des" forName="Child1" val="65"/>
                  <dgm:constr type="primFontSz" for="des" forName="Child1" refType="primFontSz" refFor="des" refForName="Parent" op="lte"/>
                  <dgm:constr type="r" for="ch" forName="Child1Accent1" refType="w" fact="0.716"/>
                  <dgm:constr type="t" for="ch" forName="Child1Accent1" refType="h" fact="0.4012"/>
                  <dgm:constr type="w" for="ch" forName="Child1Accent1" refType="w" fact="0.0574"/>
                  <dgm:constr type="h" for="ch" forName="Child1Accent1" refType="h" fact="0.1976"/>
                  <dgm:constr type="r" for="ch" forName="Child1Accent2" refType="w" fact="0.7728"/>
                  <dgm:constr type="t" for="ch" forName="Child1Accent2" refType="h" fact="0.4506"/>
                  <dgm:constr type="w" for="ch" forName="Child1Accent2" refType="w" fact="0.0287"/>
                  <dgm:constr type="h" for="ch" forName="Child1Accent2" refType="h" fact="0.0988"/>
                  <dgm:constr type="r" for="ch" forName="Child1Accent3" refType="w" fact="0.8295"/>
                  <dgm:constr type="t" for="ch" forName="Child1Accent3" refType="h" fact="0.4506"/>
                  <dgm:constr type="w" for="ch" forName="Child1Accent3" refType="w" fact="0.0287"/>
                  <dgm:constr type="h" for="ch" forName="Child1Accent3" refType="h" fact="0.0988"/>
                  <dgm:constr type="r" for="ch" forName="Child1Accent4" refType="w" fact="0.8863"/>
                  <dgm:constr type="t" for="ch" forName="Child1Accent4" refType="h" fact="0.4506"/>
                  <dgm:constr type="w" for="ch" forName="Child1Accent4" refType="w" fact="0.0287"/>
                  <dgm:constr type="h" for="ch" forName="Child1Accent4" refType="h" fact="0.0988"/>
                  <dgm:constr type="r" for="ch" forName="Child1Accent5" refType="w" fact="0.943"/>
                  <dgm:constr type="t" for="ch" forName="Child1Accent5" refType="h" fact="0.4506"/>
                  <dgm:constr type="w" for="ch" forName="Child1Accent5" refType="w" fact="0.0287"/>
                  <dgm:constr type="h" for="ch" forName="Child1Accent5" refType="h" fact="0.0988"/>
                  <dgm:constr type="r" for="ch" forName="Child1Accent6" refType="w" fact="0.9998"/>
                  <dgm:constr type="t" for="ch" forName="Child1Accent6" refType="h" fact="0.4506"/>
                  <dgm:constr type="w" for="ch" forName="Child1Accent6" refType="w" fact="0.0287"/>
                  <dgm:constr type="h" for="ch" forName="Child1Accent6" refType="h" fact="0.0988"/>
                  <dgm:constr type="l" for="ch" forName="Child1Accent7" refType="w" fact="0"/>
                  <dgm:constr type="t" for="ch" forName="Child1Accent7" refType="h" fact="0"/>
                  <dgm:constr type="w" for="ch" forName="Child1Accent7" refType="w" fact="0"/>
                  <dgm:constr type="h" for="ch" forName="Child1Accent7" refType="h" fact="0"/>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r" for="ch" forName="ParentAccent1" refType="w" fact="0.0287"/>
                  <dgm:constr type="t" for="ch" forName="ParentAccent1" refType="h" fact="0.4506"/>
                  <dgm:constr type="w" for="ch" forName="ParentAccent1" refType="w" fact="0.0287"/>
                  <dgm:constr type="h" for="ch" forName="ParentAccent1" refType="h" fact="0.0988"/>
                  <dgm:constr type="r" for="ch" forName="ParentAccent2" refType="w" fact="0.0813"/>
                  <dgm:constr type="t" for="ch" forName="ParentAccent2" refType="h" fact="0.4506"/>
                  <dgm:constr type="w" for="ch" forName="ParentAccent2" refType="w" fact="0.0287"/>
                  <dgm:constr type="h" for="ch" forName="ParentAccent2" refType="h" fact="0.0988"/>
                  <dgm:constr type="r" for="ch" forName="ParentAccent3" refType="w" fact="0.1339"/>
                  <dgm:constr type="t" for="ch" forName="ParentAccent3" refType="h" fact="0.4506"/>
                  <dgm:constr type="w" for="ch" forName="ParentAccent3" refType="w" fact="0.0287"/>
                  <dgm:constr type="h" for="ch" forName="ParentAccent3" refType="h" fact="0.0988"/>
                  <dgm:constr type="r" for="ch" forName="ParentAccent4" refType="w" fact="0.1864"/>
                  <dgm:constr type="t" for="ch" forName="ParentAccent4" refType="h" fact="0.4506"/>
                  <dgm:constr type="w" for="ch" forName="ParentAccent4" refType="w" fact="0.0287"/>
                  <dgm:constr type="h" for="ch" forName="ParentAccent4" refType="h" fact="0.0988"/>
                  <dgm:constr type="r" for="ch" forName="ParentAccent5" refType="w" fact="0.239"/>
                  <dgm:constr type="t" for="ch" forName="ParentAccent5" refType="h" fact="0.4506"/>
                  <dgm:constr type="w" for="ch" forName="ParentAccent5" refType="w" fact="0.0287"/>
                  <dgm:constr type="h" for="ch" forName="ParentAccent5" refType="h" fact="0.0988"/>
                  <dgm:constr type="r" for="ch" forName="ParentAccent6" refType="w" fact="0.3203"/>
                  <dgm:constr type="t" for="ch" forName="ParentAccent6" refType="h" fact="0.4012"/>
                  <dgm:constr type="w" for="ch" forName="ParentAccent6" refType="w" fact="0.0574"/>
                  <dgm:constr type="h" for="ch" forName="ParentAccent6" refType="h" fact="0.1976"/>
                  <dgm:constr type="r" for="ch" forName="ParentAccent7" refType="w" fact="0.0755"/>
                  <dgm:constr type="t" for="ch" forName="ParentAccent7" refType="h" fact="0.2465"/>
                  <dgm:constr type="w" for="ch" forName="ParentAccent7" refType="w" fact="0.0287"/>
                  <dgm:constr type="h" for="ch" forName="ParentAccent7" refType="h" fact="0.0988"/>
                  <dgm:constr type="r" for="ch" forName="ParentAccent8" refType="w" fact="0.0755"/>
                  <dgm:constr type="t" for="ch" forName="ParentAccent8" refType="h" fact="0.6562"/>
                  <dgm:constr type="w" for="ch" forName="ParentAccent8" refType="w" fact="0.0287"/>
                  <dgm:constr type="h" for="ch" forName="ParentAccent8" refType="h" fact="0.0988"/>
                  <dgm:constr type="r" for="ch" forName="ParentAccent9" refType="w" fact="0.0499"/>
                  <dgm:constr type="t" for="ch" forName="ParentAccent9" refType="h" fact="0.3353"/>
                  <dgm:constr type="w" for="ch" forName="ParentAccent9" refType="w" fact="0.0287"/>
                  <dgm:constr type="h" for="ch" forName="ParentAccent9" refType="h" fact="0.0988"/>
                  <dgm:constr type="r" for="ch" forName="ParentAccent10" refType="w" fact="0.0482"/>
                  <dgm:constr type="t" for="ch" forName="ParentAccent10" refType="h" fact="0.5679"/>
                  <dgm:constr type="w" for="ch" forName="ParentAccent10" refType="w" fact="0.0287"/>
                  <dgm:constr type="h" for="ch" forName="ParentAccent10" refType="h" fact="0.0988"/>
                  <dgm:constr type="r" for="ch" forName="Child1" refType="w"/>
                  <dgm:constr type="t" for="ch" forName="Child1" refType="h" fact="0.1978"/>
                  <dgm:constr type="w" for="ch" forName="Child1" refType="w" fact="0.2544"/>
                  <dgm:constr type="h" for="ch" forName="Child1" refType="h" fact="0.2541"/>
                  <dgm:constr type="r" for="ch" forName="Parent" refType="w" fact="0.6347"/>
                  <dgm:constr type="t" for="ch" forName="Parent" refType="h" fact="0"/>
                  <dgm:constr type="w" for="ch" forName="Parent" refType="w" fact="0.2906"/>
                  <dgm:constr type="h" for="ch" forName="Parent" refType="h"/>
                </dgm:constrLst>
              </dgm:if>
              <dgm:if name="Name17" axis="ch" ptType="node" func="cnt" op="equ" val="2">
                <dgm:alg type="composite">
                  <dgm:param type="ar" val="2.1185"/>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Child1Accent1" refType="w" fact="0.6564"/>
                  <dgm:constr type="t" for="ch" forName="Child1Accent1" refType="h" fact="0.2211"/>
                  <dgm:constr type="w" for="ch" forName="Child1Accent1" refType="w" fact="0.0574"/>
                  <dgm:constr type="h" for="ch" forName="Child1Accent1" refType="h" fact="0.1217"/>
                  <dgm:constr type="r" for="ch" forName="Child1Accent2" refType="w" fact="0.6932"/>
                  <dgm:constr type="t" for="ch" forName="Child1Accent2" refType="h" fact="0.1569"/>
                  <dgm:constr type="w" for="ch" forName="Child1Accent2" refType="w" fact="0.0287"/>
                  <dgm:constr type="h" for="ch" forName="Child1Accent2" refType="h" fact="0.0608"/>
                  <dgm:constr type="r" for="ch" forName="Child1Accent3" refType="w" fact="0.7545"/>
                  <dgm:constr type="t" for="ch" forName="Child1Accent3" refType="h" fact="0.1569"/>
                  <dgm:constr type="w" for="ch" forName="Child1Accent3" refType="w" fact="0.0287"/>
                  <dgm:constr type="h" for="ch" forName="Child1Accent3" refType="h" fact="0.0608"/>
                  <dgm:constr type="r" for="ch" forName="Child1Accent4" refType="w" fact="0.8158"/>
                  <dgm:constr type="t" for="ch" forName="Child1Accent4" refType="h" fact="0.1569"/>
                  <dgm:constr type="w" for="ch" forName="Child1Accent4" refType="w" fact="0.0287"/>
                  <dgm:constr type="h" for="ch" forName="Child1Accent4" refType="h" fact="0.0608"/>
                  <dgm:constr type="r" for="ch" forName="Child1Accent5" refType="w" fact="0.8771"/>
                  <dgm:constr type="t" for="ch" forName="Child1Accent5" refType="h" fact="0.1569"/>
                  <dgm:constr type="w" for="ch" forName="Child1Accent5" refType="w" fact="0.0287"/>
                  <dgm:constr type="h" for="ch" forName="Child1Accent5" refType="h" fact="0.0608"/>
                  <dgm:constr type="r" for="ch" forName="Child1Accent6" refType="w" fact="0.9385"/>
                  <dgm:constr type="t" for="ch" forName="Child1Accent6" refType="h" fact="0.1569"/>
                  <dgm:constr type="w" for="ch" forName="Child1Accent6" refType="w" fact="0.0287"/>
                  <dgm:constr type="h" for="ch" forName="Child1Accent6" refType="h" fact="0.0608"/>
                  <dgm:constr type="r" for="ch" forName="Child1Accent7" refType="w" fact="0.9998"/>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r" for="ch" forName="Child2Accent1" refType="w" fact="0.6564"/>
                  <dgm:constr type="t" for="ch" forName="Child2Accent1" refType="h" fact="0.8153"/>
                  <dgm:constr type="w" for="ch" forName="Child2Accent1" refType="w" fact="0.0574"/>
                  <dgm:constr type="h" for="ch" forName="Child2Accent1" refType="h" fact="0.1217"/>
                  <dgm:constr type="r" for="ch" forName="Child2Accent2" refType="w" fact="0.6932"/>
                  <dgm:constr type="t" for="ch" forName="Child2Accent2" refType="h" fact="0.9392"/>
                  <dgm:constr type="w" for="ch" forName="Child2Accent2" refType="w" fact="0.0287"/>
                  <dgm:constr type="h" for="ch" forName="Child2Accent2" refType="h" fact="0.0608"/>
                  <dgm:constr type="r" for="ch" forName="Child2Accent3" refType="w" fact="0.7545"/>
                  <dgm:constr type="t" for="ch" forName="Child2Accent3" refType="h" fact="0.9392"/>
                  <dgm:constr type="w" for="ch" forName="Child2Accent3" refType="w" fact="0.0287"/>
                  <dgm:constr type="h" for="ch" forName="Child2Accent3" refType="h" fact="0.0608"/>
                  <dgm:constr type="r" for="ch" forName="Child2Accent4" refType="w" fact="0.8158"/>
                  <dgm:constr type="t" for="ch" forName="Child2Accent4" refType="h" fact="0.9392"/>
                  <dgm:constr type="w" for="ch" forName="Child2Accent4" refType="w" fact="0.0287"/>
                  <dgm:constr type="h" for="ch" forName="Child2Accent4" refType="h" fact="0.0608"/>
                  <dgm:constr type="r" for="ch" forName="Child2Accent5" refType="w" fact="0.8771"/>
                  <dgm:constr type="t" for="ch" forName="Child2Accent5" refType="h" fact="0.9392"/>
                  <dgm:constr type="w" for="ch" forName="Child2Accent5" refType="w" fact="0.0287"/>
                  <dgm:constr type="h" for="ch" forName="Child2Accent5" refType="h" fact="0.0608"/>
                  <dgm:constr type="r" for="ch" forName="Child2Accent6" refType="w" fact="0.9385"/>
                  <dgm:constr type="t" for="ch" forName="Child2Accent6" refType="h" fact="0.9392"/>
                  <dgm:constr type="w" for="ch" forName="Child2Accent6" refType="w" fact="0.0287"/>
                  <dgm:constr type="h" for="ch" forName="Child2Accent6" refType="h" fact="0.0608"/>
                  <dgm:constr type="r" for="ch" forName="Child2Accent7" refType="w" fact="0.9998"/>
                  <dgm:constr type="t" for="ch" forName="Child2Accent7" refType="h" fact="0.9392"/>
                  <dgm:constr type="w" for="ch" forName="Child2Accent7" refType="w" fact="0.0287"/>
                  <dgm:constr type="h" for="ch" forName="Child2Accent7" refType="h" fact="0.0608"/>
                  <dgm:constr type="r" for="ch" forName="ParentAccent1" refType="w" fact="0.0287"/>
                  <dgm:constr type="t" for="ch" forName="ParentAccent1" refType="h" fact="0.5511"/>
                  <dgm:constr type="w" for="ch" forName="ParentAccent1" refType="w" fact="0.0287"/>
                  <dgm:constr type="h" for="ch" forName="ParentAccent1" refType="h" fact="0.0608"/>
                  <dgm:constr type="r" for="ch" forName="ParentAccent2" refType="w" fact="0.0813"/>
                  <dgm:constr type="t" for="ch" forName="ParentAccent2" refType="h" fact="0.5511"/>
                  <dgm:constr type="w" for="ch" forName="ParentAccent2" refType="w" fact="0.0287"/>
                  <dgm:constr type="h" for="ch" forName="ParentAccent2" refType="h" fact="0.0608"/>
                  <dgm:constr type="r" for="ch" forName="ParentAccent3" refType="w" fact="0.1339"/>
                  <dgm:constr type="t" for="ch" forName="ParentAccent3" refType="h" fact="0.5511"/>
                  <dgm:constr type="w" for="ch" forName="ParentAccent3" refType="w" fact="0.0287"/>
                  <dgm:constr type="h" for="ch" forName="ParentAccent3" refType="h" fact="0.0608"/>
                  <dgm:constr type="r" for="ch" forName="ParentAccent4" refType="w" fact="0.1864"/>
                  <dgm:constr type="t" for="ch" forName="ParentAccent4" refType="h" fact="0.5511"/>
                  <dgm:constr type="w" for="ch" forName="ParentAccent4" refType="w" fact="0.0287"/>
                  <dgm:constr type="h" for="ch" forName="ParentAccent4" refType="h" fact="0.0608"/>
                  <dgm:constr type="r" for="ch" forName="ParentAccent5" refType="w" fact="0.239"/>
                  <dgm:constr type="t" for="ch" forName="ParentAccent5" refType="h" fact="0.5511"/>
                  <dgm:constr type="w" for="ch" forName="ParentAccent5" refType="w" fact="0.0287"/>
                  <dgm:constr type="h" for="ch" forName="ParentAccent5" refType="h" fact="0.0608"/>
                  <dgm:constr type="r" for="ch" forName="ParentAccent6" refType="w" fact="0.3203"/>
                  <dgm:constr type="t" for="ch" forName="ParentAccent6" refType="h" fact="0.5207"/>
                  <dgm:constr type="w" for="ch" forName="ParentAccent6" refType="w" fact="0.0574"/>
                  <dgm:constr type="h" for="ch" forName="ParentAccent6" refType="h" fact="0.1217"/>
                  <dgm:constr type="r" for="ch" forName="ParentAccent7" refType="w" fact="0.0755"/>
                  <dgm:constr type="t" for="ch" forName="ParentAccent7" refType="h" fact="0.4255"/>
                  <dgm:constr type="w" for="ch" forName="ParentAccent7" refType="w" fact="0.0287"/>
                  <dgm:constr type="h" for="ch" forName="ParentAccent7" refType="h" fact="0.0608"/>
                  <dgm:constr type="r" for="ch" forName="ParentAccent8" refType="w" fact="0.0755"/>
                  <dgm:constr type="t" for="ch" forName="ParentAccent8" refType="h" fact="0.6776"/>
                  <dgm:constr type="w" for="ch" forName="ParentAccent8" refType="w" fact="0.0287"/>
                  <dgm:constr type="h" for="ch" forName="ParentAccent8" refType="h" fact="0.0608"/>
                  <dgm:constr type="r" for="ch" forName="ParentAccent9" refType="w" fact="0.0499"/>
                  <dgm:constr type="t" for="ch" forName="ParentAccent9" refType="h" fact="0.4801"/>
                  <dgm:constr type="w" for="ch" forName="ParentAccent9" refType="w" fact="0.0287"/>
                  <dgm:constr type="h" for="ch" forName="ParentAccent9" refType="h" fact="0.0608"/>
                  <dgm:constr type="r" for="ch" forName="ParentAccent10" refType="w" fact="0.0482"/>
                  <dgm:constr type="t" for="ch" forName="ParentAccent10" refType="h" fact="0.6233"/>
                  <dgm:constr type="w" for="ch" forName="ParentAccent10" refType="w" fact="0.0287"/>
                  <dgm:constr type="h" for="ch" forName="ParentAccent10" refType="h" fact="0.0608"/>
                  <dgm:constr type="r" for="ch" forName="Child2" refType="w"/>
                  <dgm:constr type="t" for="ch" forName="Child2" refType="h" fact="0.7822"/>
                  <dgm:constr type="w" for="ch" forName="Child2" refType="w" fact="0.3364"/>
                  <dgm:constr type="h" for="ch" forName="Child2" refType="h" fact="0.1564"/>
                  <dgm:constr type="r" for="ch" forName="Child1" refType="w"/>
                  <dgm:constr type="t" for="ch" forName="Child1" refType="h" fact="0"/>
                  <dgm:constr type="w" for="ch" forName="Child1" refType="w" fact="0.3364"/>
                  <dgm:constr type="h" for="ch" forName="Child1" refType="h" fact="0.1564"/>
                  <dgm:constr type="r" for="ch" forName="Parent" refType="w" fact="0.6347"/>
                  <dgm:constr type="t" for="ch" forName="Parent" refType="h" fact="0.2737"/>
                  <dgm:constr type="w" for="ch" forName="Parent" refType="w" fact="0.2906"/>
                  <dgm:constr type="h" for="ch" forName="Parent" refType="h" fact="0.6157"/>
                </dgm:constrLst>
              </dgm:if>
              <dgm:if name="Name18" axis="ch" ptType="node" func="cnt" op="equ" val="3">
                <dgm:alg type="composite">
                  <dgm:param type="ar" val="2.1185"/>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Child1Accent1" refType="w" fact="0.6564"/>
                  <dgm:constr type="t" for="ch" forName="Child1Accent1" refType="h" fact="0.2211"/>
                  <dgm:constr type="w" for="ch" forName="Child1Accent1" refType="w" fact="0.0574"/>
                  <dgm:constr type="h" for="ch" forName="Child1Accent1" refType="h" fact="0.1217"/>
                  <dgm:constr type="r" for="ch" forName="Child1Accent2" refType="w" fact="0.6932"/>
                  <dgm:constr type="t" for="ch" forName="Child1Accent2" refType="h" fact="0.1569"/>
                  <dgm:constr type="w" for="ch" forName="Child1Accent2" refType="w" fact="0.0287"/>
                  <dgm:constr type="h" for="ch" forName="Child1Accent2" refType="h" fact="0.0608"/>
                  <dgm:constr type="r" for="ch" forName="Child1Accent3" refType="w" fact="0.7545"/>
                  <dgm:constr type="t" for="ch" forName="Child1Accent3" refType="h" fact="0.1569"/>
                  <dgm:constr type="w" for="ch" forName="Child1Accent3" refType="w" fact="0.0287"/>
                  <dgm:constr type="h" for="ch" forName="Child1Accent3" refType="h" fact="0.0608"/>
                  <dgm:constr type="r" for="ch" forName="Child1Accent4" refType="w" fact="0.8158"/>
                  <dgm:constr type="t" for="ch" forName="Child1Accent4" refType="h" fact="0.1569"/>
                  <dgm:constr type="w" for="ch" forName="Child1Accent4" refType="w" fact="0.0287"/>
                  <dgm:constr type="h" for="ch" forName="Child1Accent4" refType="h" fact="0.0608"/>
                  <dgm:constr type="r" for="ch" forName="Child1Accent5" refType="w" fact="0.8771"/>
                  <dgm:constr type="t" for="ch" forName="Child1Accent5" refType="h" fact="0.1569"/>
                  <dgm:constr type="w" for="ch" forName="Child1Accent5" refType="w" fact="0.0287"/>
                  <dgm:constr type="h" for="ch" forName="Child1Accent5" refType="h" fact="0.0608"/>
                  <dgm:constr type="r" for="ch" forName="Child1Accent6" refType="w" fact="0.9385"/>
                  <dgm:constr type="t" for="ch" forName="Child1Accent6" refType="h" fact="0.1569"/>
                  <dgm:constr type="w" for="ch" forName="Child1Accent6" refType="w" fact="0.0287"/>
                  <dgm:constr type="h" for="ch" forName="Child1Accent6" refType="h" fact="0.0608"/>
                  <dgm:constr type="r" for="ch" forName="Child1Accent7" refType="w" fact="0.9998"/>
                  <dgm:constr type="t" for="ch" forName="Child1Accent7" refType="h" fact="0.1569"/>
                  <dgm:constr type="w" for="ch" forName="Child1Accent7" refType="w" fact="0.0287"/>
                  <dgm:constr type="h" for="ch" forName="Child1Accent7" refType="h" fact="0.0608"/>
                  <dgm:constr type="r" for="ch" forName="Child1Accent8" refType="w" fact="0"/>
                  <dgm:constr type="t" for="ch" forName="Child1Accent8" refType="h" fact="0"/>
                  <dgm:constr type="w" for="ch" forName="Child1Accent8" refType="w" fact="0"/>
                  <dgm:constr type="h" for="ch" forName="Child1Accent8" refType="h" fact="0"/>
                  <dgm:constr type="r" for="ch" forName="Child1Accent9" refType="w" fact="0"/>
                  <dgm:constr type="t" for="ch" forName="Child1Accent9" refType="h" fact="0"/>
                  <dgm:constr type="w" for="ch" forName="Child1Accent9" refType="w" fact="0"/>
                  <dgm:constr type="h" for="ch" forName="Child1Accent9" refType="h" fact="0"/>
                  <dgm:constr type="r" for="ch" forName="Child2Accent1" refType="w" fact="0.716"/>
                  <dgm:constr type="t" for="ch" forName="Child2Accent1" refType="h" fact="0.5207"/>
                  <dgm:constr type="w" for="ch" forName="Child2Accent1" refType="w" fact="0.0574"/>
                  <dgm:constr type="h" for="ch" forName="Child2Accent1" refType="h" fact="0.1217"/>
                  <dgm:constr type="r" for="ch" forName="Child2Accent2" refType="w" fact="0.7728"/>
                  <dgm:constr type="t" for="ch" forName="Child2Accent2" refType="h" fact="0.5511"/>
                  <dgm:constr type="w" for="ch" forName="Child2Accent2" refType="w" fact="0.0287"/>
                  <dgm:constr type="h" for="ch" forName="Child2Accent2" refType="h" fact="0.0608"/>
                  <dgm:constr type="r" for="ch" forName="Child2Accent3" refType="w" fact="0.8295"/>
                  <dgm:constr type="t" for="ch" forName="Child2Accent3" refType="h" fact="0.5511"/>
                  <dgm:constr type="w" for="ch" forName="Child2Accent3" refType="w" fact="0.0287"/>
                  <dgm:constr type="h" for="ch" forName="Child2Accent3" refType="h" fact="0.0608"/>
                  <dgm:constr type="r" for="ch" forName="Child2Accent4" refType="w" fact="0.8863"/>
                  <dgm:constr type="t" for="ch" forName="Child2Accent4" refType="h" fact="0.5511"/>
                  <dgm:constr type="w" for="ch" forName="Child2Accent4" refType="w" fact="0.0287"/>
                  <dgm:constr type="h" for="ch" forName="Child2Accent4" refType="h" fact="0.0608"/>
                  <dgm:constr type="r" for="ch" forName="Child2Accent5" refType="w" fact="0.943"/>
                  <dgm:constr type="t" for="ch" forName="Child2Accent5" refType="h" fact="0.5511"/>
                  <dgm:constr type="w" for="ch" forName="Child2Accent5" refType="w" fact="0.0287"/>
                  <dgm:constr type="h" for="ch" forName="Child2Accent5" refType="h" fact="0.0608"/>
                  <dgm:constr type="r" for="ch" forName="Child2Accent6" refType="w" fact="0.9998"/>
                  <dgm:constr type="t" for="ch" forName="Child2Accent6" refType="h" fact="0.5511"/>
                  <dgm:constr type="w" for="ch" forName="Child2Accent6" refType="w" fact="0.0287"/>
                  <dgm:constr type="h" for="ch" forName="Child2Accent6" refType="h" fact="0.0608"/>
                  <dgm:constr type="r" for="ch" forName="Child2Accent7" refType="w" fact="0"/>
                  <dgm:constr type="t" for="ch" forName="Child2Accent7" refType="h" fact="0"/>
                  <dgm:constr type="w" for="ch" forName="Child2Accent7" refType="w" fact="0"/>
                  <dgm:constr type="h" for="ch" forName="Child2Accent7" refType="h" fact="0"/>
                  <dgm:constr type="r" for="ch" forName="Child3Accent1" refType="w" fact="0.6564"/>
                  <dgm:constr type="t" for="ch" forName="Child3Accent1" refType="h" fact="0.8153"/>
                  <dgm:constr type="w" for="ch" forName="Child3Accent1" refType="w" fact="0.0574"/>
                  <dgm:constr type="h" for="ch" forName="Child3Accent1" refType="h" fact="0.1217"/>
                  <dgm:constr type="r" for="ch" forName="Child3Accent2" refType="w" fact="0.6932"/>
                  <dgm:constr type="t" for="ch" forName="Child3Accent2" refType="h" fact="0.9392"/>
                  <dgm:constr type="w" for="ch" forName="Child3Accent2" refType="w" fact="0.0287"/>
                  <dgm:constr type="h" for="ch" forName="Child3Accent2" refType="h" fact="0.0608"/>
                  <dgm:constr type="r" for="ch" forName="Child3Accent3" refType="w" fact="0.7545"/>
                  <dgm:constr type="t" for="ch" forName="Child3Accent3" refType="h" fact="0.9392"/>
                  <dgm:constr type="w" for="ch" forName="Child3Accent3" refType="w" fact="0.0287"/>
                  <dgm:constr type="h" for="ch" forName="Child3Accent3" refType="h" fact="0.0608"/>
                  <dgm:constr type="r" for="ch" forName="Child3Accent4" refType="w" fact="0.8158"/>
                  <dgm:constr type="t" for="ch" forName="Child3Accent4" refType="h" fact="0.9392"/>
                  <dgm:constr type="w" for="ch" forName="Child3Accent4" refType="w" fact="0.0287"/>
                  <dgm:constr type="h" for="ch" forName="Child3Accent4" refType="h" fact="0.0608"/>
                  <dgm:constr type="r" for="ch" forName="Child3Accent5" refType="w" fact="0.8771"/>
                  <dgm:constr type="t" for="ch" forName="Child3Accent5" refType="h" fact="0.9392"/>
                  <dgm:constr type="w" for="ch" forName="Child3Accent5" refType="w" fact="0.0287"/>
                  <dgm:constr type="h" for="ch" forName="Child3Accent5" refType="h" fact="0.0608"/>
                  <dgm:constr type="r" for="ch" forName="Child3Accent6" refType="w" fact="0.9385"/>
                  <dgm:constr type="t" for="ch" forName="Child3Accent6" refType="h" fact="0.9392"/>
                  <dgm:constr type="w" for="ch" forName="Child3Accent6" refType="w" fact="0.0287"/>
                  <dgm:constr type="h" for="ch" forName="Child3Accent6" refType="h" fact="0.0608"/>
                  <dgm:constr type="r" for="ch" forName="Child3Accent7" refType="w" fact="0.9998"/>
                  <dgm:constr type="t" for="ch" forName="Child3Accent7" refType="h" fact="0.9392"/>
                  <dgm:constr type="w" for="ch" forName="Child3Accent7" refType="w" fact="0.0287"/>
                  <dgm:constr type="h" for="ch" forName="Child3Accent7" refType="h" fact="0.0608"/>
                  <dgm:constr type="r" for="ch" forName="ParentAccent1" refType="w" fact="0.0287"/>
                  <dgm:constr type="t" for="ch" forName="ParentAccent1" refType="h" fact="0.5511"/>
                  <dgm:constr type="w" for="ch" forName="ParentAccent1" refType="w" fact="0.0287"/>
                  <dgm:constr type="h" for="ch" forName="ParentAccent1" refType="h" fact="0.0608"/>
                  <dgm:constr type="r" for="ch" forName="ParentAccent2" refType="w" fact="0.0813"/>
                  <dgm:constr type="t" for="ch" forName="ParentAccent2" refType="h" fact="0.5511"/>
                  <dgm:constr type="w" for="ch" forName="ParentAccent2" refType="w" fact="0.0287"/>
                  <dgm:constr type="h" for="ch" forName="ParentAccent2" refType="h" fact="0.0608"/>
                  <dgm:constr type="r" for="ch" forName="ParentAccent3" refType="w" fact="0.1339"/>
                  <dgm:constr type="t" for="ch" forName="ParentAccent3" refType="h" fact="0.5511"/>
                  <dgm:constr type="w" for="ch" forName="ParentAccent3" refType="w" fact="0.0287"/>
                  <dgm:constr type="h" for="ch" forName="ParentAccent3" refType="h" fact="0.0608"/>
                  <dgm:constr type="r" for="ch" forName="ParentAccent4" refType="w" fact="0.1864"/>
                  <dgm:constr type="t" for="ch" forName="ParentAccent4" refType="h" fact="0.5511"/>
                  <dgm:constr type="w" for="ch" forName="ParentAccent4" refType="w" fact="0.0287"/>
                  <dgm:constr type="h" for="ch" forName="ParentAccent4" refType="h" fact="0.0608"/>
                  <dgm:constr type="r" for="ch" forName="ParentAccent5" refType="w" fact="0.239"/>
                  <dgm:constr type="t" for="ch" forName="ParentAccent5" refType="h" fact="0.5511"/>
                  <dgm:constr type="w" for="ch" forName="ParentAccent5" refType="w" fact="0.0287"/>
                  <dgm:constr type="h" for="ch" forName="ParentAccent5" refType="h" fact="0.0608"/>
                  <dgm:constr type="r" for="ch" forName="ParentAccent6" refType="w" fact="0.3203"/>
                  <dgm:constr type="t" for="ch" forName="ParentAccent6" refType="h" fact="0.5207"/>
                  <dgm:constr type="w" for="ch" forName="ParentAccent6" refType="w" fact="0.0574"/>
                  <dgm:constr type="h" for="ch" forName="ParentAccent6" refType="h" fact="0.1217"/>
                  <dgm:constr type="r" for="ch" forName="ParentAccent7" refType="w" fact="0.0755"/>
                  <dgm:constr type="t" for="ch" forName="ParentAccent7" refType="h" fact="0.4255"/>
                  <dgm:constr type="w" for="ch" forName="ParentAccent7" refType="w" fact="0.0287"/>
                  <dgm:constr type="h" for="ch" forName="ParentAccent7" refType="h" fact="0.0608"/>
                  <dgm:constr type="r" for="ch" forName="ParentAccent8" refType="w" fact="0.0755"/>
                  <dgm:constr type="t" for="ch" forName="ParentAccent8" refType="h" fact="0.6776"/>
                  <dgm:constr type="w" for="ch" forName="ParentAccent8" refType="w" fact="0.0287"/>
                  <dgm:constr type="h" for="ch" forName="ParentAccent8" refType="h" fact="0.0608"/>
                  <dgm:constr type="r" for="ch" forName="ParentAccent9" refType="w" fact="0.0499"/>
                  <dgm:constr type="t" for="ch" forName="ParentAccent9" refType="h" fact="0.4801"/>
                  <dgm:constr type="w" for="ch" forName="ParentAccent9" refType="w" fact="0.0287"/>
                  <dgm:constr type="h" for="ch" forName="ParentAccent9" refType="h" fact="0.0608"/>
                  <dgm:constr type="r" for="ch" forName="ParentAccent10" refType="w" fact="0.0482"/>
                  <dgm:constr type="t" for="ch" forName="ParentAccent10" refType="h" fact="0.6233"/>
                  <dgm:constr type="w" for="ch" forName="ParentAccent10" refType="w" fact="0.0287"/>
                  <dgm:constr type="h" for="ch" forName="ParentAccent10" refType="h" fact="0.0608"/>
                  <dgm:constr type="r" for="ch" forName="Child3" refType="w"/>
                  <dgm:constr type="t" for="ch" forName="Child3" refType="h" fact="0.7822"/>
                  <dgm:constr type="w" for="ch" forName="Child3" refType="w" fact="0.3364"/>
                  <dgm:constr type="h" for="ch" forName="Child3" refType="h" fact="0.1564"/>
                  <dgm:constr type="r" for="ch" forName="Child2" refType="w"/>
                  <dgm:constr type="t" for="ch" forName="Child2" refType="h" fact="0.3955"/>
                  <dgm:constr type="w" for="ch" forName="Child2" refType="w" fact="0.2544"/>
                  <dgm:constr type="h" for="ch" forName="Child2" refType="h" fact="0.1564"/>
                  <dgm:constr type="r" for="ch" forName="Child1" refType="w"/>
                  <dgm:constr type="t" for="ch" forName="Child1" refType="h" fact="0"/>
                  <dgm:constr type="w" for="ch" forName="Child1" refType="w" fact="0.3364"/>
                  <dgm:constr type="h" for="ch" forName="Child1" refType="h" fact="0.1564"/>
                  <dgm:constr type="r" for="ch" forName="Parent" refType="w" fact="0.6347"/>
                  <dgm:constr type="t" for="ch" forName="Parent" refType="h" fact="0.2737"/>
                  <dgm:constr type="w" for="ch" forName="Parent" refType="w" fact="0.2906"/>
                  <dgm:constr type="h" for="ch" forName="Parent" refType="h" fact="0.6157"/>
                </dgm:constrLst>
              </dgm:if>
              <dgm:if name="Name19" axis="ch" ptType="node" func="cnt" op="equ" val="4">
                <dgm:alg type="composite">
                  <dgm:param type="ar" val="1.8304"/>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 refType="w" fact="0.6229"/>
                  <dgm:constr type="t" for="ch" forName="Parent" refType="h" fact="0.2946"/>
                  <dgm:constr type="w" for="ch" forName="Parent" refType="w" fact="0.2862"/>
                  <dgm:constr type="h" for="ch" forName="Parent" refType="h" fact="0.5239"/>
                  <dgm:constr type="r" for="ch" forName="Child1Accent1" refType="w" fact="0.6096"/>
                  <dgm:constr type="t" for="ch" forName="Child1Accent1" refType="h" fact="0.2104"/>
                  <dgm:constr type="w" for="ch" forName="Child1Accent1" refType="w" fact="0.0566"/>
                  <dgm:constr type="h" for="ch" forName="Child1Accent1" refType="h" fact="0.1035"/>
                  <dgm:constr type="r" for="ch" forName="Child1Accent3" refType="w" fact="0.6999"/>
                  <dgm:constr type="t" for="ch" forName="Child1Accent3" refType="h" fact="0.128"/>
                  <dgm:constr type="w" for="ch" forName="Child1Accent3" refType="w" fact="0.0283"/>
                  <dgm:constr type="h" for="ch" forName="Child1Accent3" refType="h" fact="0.0518"/>
                  <dgm:constr type="r" for="ch" forName="Child1Accent4" refType="w" fact="0.7582"/>
                  <dgm:constr type="t" for="ch" forName="Child1Accent4" refType="h" fact="0.128"/>
                  <dgm:constr type="w" for="ch" forName="Child1Accent4" refType="w" fact="0.0283"/>
                  <dgm:constr type="h" for="ch" forName="Child1Accent4" refType="h" fact="0.0518"/>
                  <dgm:constr type="r" for="ch" forName="Child1Accent5" refType="w" fact="0.8165"/>
                  <dgm:constr type="t" for="ch" forName="Child1Accent5" refType="h" fact="0.128"/>
                  <dgm:constr type="w" for="ch" forName="Child1Accent5" refType="w" fact="0.0283"/>
                  <dgm:constr type="h" for="ch" forName="Child1Accent5" refType="h" fact="0.0518"/>
                  <dgm:constr type="r" for="ch" forName="Child1Accent6" refType="w" fact="0.8748"/>
                  <dgm:constr type="t" for="ch" forName="Child1Accent6" refType="h" fact="0.128"/>
                  <dgm:constr type="w" for="ch" forName="Child1Accent6" refType="w" fact="0.0283"/>
                  <dgm:constr type="h" for="ch" forName="Child1Accent6" refType="h" fact="0.0518"/>
                  <dgm:constr type="r" for="ch" forName="Child3Accent1" refType="w" fact="0.6842"/>
                  <dgm:constr type="t" for="ch" forName="Child3Accent1" refType="h" fact="0.6212"/>
                  <dgm:constr type="w" for="ch" forName="Child3Accent1" refType="w" fact="0.0566"/>
                  <dgm:constr type="h" for="ch" forName="Child3Accent1" refType="h" fact="0.1035"/>
                  <dgm:constr type="r" for="ch" forName="Child3Accent2" refType="w" fact="0.7311"/>
                  <dgm:constr type="t" for="ch" forName="Child3Accent2" refType="h" fact="0.6828"/>
                  <dgm:constr type="w" for="ch" forName="Child3Accent2" refType="w" fact="0.0283"/>
                  <dgm:constr type="h" for="ch" forName="Child3Accent2" refType="h" fact="0.0518"/>
                  <dgm:constr type="r" for="ch" forName="Child3Accent4" refType="w" fact="0.8386"/>
                  <dgm:constr type="t" for="ch" forName="Child3Accent4" refType="h" fact="0.6828"/>
                  <dgm:constr type="w" for="ch" forName="Child3Accent4" refType="w" fact="0.0283"/>
                  <dgm:constr type="h" for="ch" forName="Child3Accent4" refType="h" fact="0.0518"/>
                  <dgm:constr type="r" for="ch" forName="Child3Accent5" refType="w" fact="0.8923"/>
                  <dgm:constr type="t" for="ch" forName="Child3Accent5" refType="h" fact="0.6828"/>
                  <dgm:constr type="w" for="ch" forName="Child3Accent5" refType="w" fact="0.0283"/>
                  <dgm:constr type="h" for="ch" forName="Child3Accent5" refType="h" fact="0.0518"/>
                  <dgm:constr type="r" for="ch" forName="Child1Accent7" refType="w" fact="0.9332"/>
                  <dgm:constr type="t" for="ch" forName="Child1Accent7" refType="h" fact="0.128"/>
                  <dgm:constr type="w" for="ch" forName="Child1Accent7" refType="w" fact="0.0283"/>
                  <dgm:constr type="h" for="ch" forName="Child1Accent7" refType="h" fact="0.0518"/>
                  <dgm:constr type="r" for="ch" forName="Child3Accent6" refType="w" fact="0.9461"/>
                  <dgm:constr type="t" for="ch" forName="Child3Accent6" refType="h" fact="0.6828"/>
                  <dgm:constr type="w" for="ch" forName="Child3Accent6" refType="w" fact="0.0283"/>
                  <dgm:constr type="h" for="ch" forName="Child3Accent6" refType="h" fact="0.0518"/>
                  <dgm:constr type="r" for="ch" forName="Child1Accent8" refType="w" fact="0.9915"/>
                  <dgm:constr type="t" for="ch" forName="Child1Accent8" refType="h" fact="0.128"/>
                  <dgm:constr type="w" for="ch" forName="Child1Accent8" refType="w" fact="0.0283"/>
                  <dgm:constr type="h" for="ch" forName="Child1Accent8" refType="h" fact="0.0518"/>
                  <dgm:constr type="r" for="ch" forName="Child1Accent9" refType="w" fact="0"/>
                  <dgm:constr type="t" for="ch" forName="Child1Accent9" refType="h" fact="0"/>
                  <dgm:constr type="w" for="ch" forName="Child1Accent9" refType="w" fact="0"/>
                  <dgm:constr type="h" for="ch" forName="Child1Accent9" refType="h" fact="0"/>
                  <dgm:constr type="r" for="ch" forName="Child3Accent7" refType="w" fact="0.9998"/>
                  <dgm:constr type="t" for="ch" forName="Child3Accent7" refType="h" fact="0.6828"/>
                  <dgm:constr type="w" for="ch" forName="Child3Accent7" refType="w" fact="0.0283"/>
                  <dgm:constr type="h" for="ch" forName="Child3Accent7" refType="h" fact="0.0518"/>
                  <dgm:constr type="r" for="ch" forName="Child4Accent1" refType="w" fact="0.6096"/>
                  <dgm:constr type="t" for="ch" forName="Child4Accent1" refType="h" fact="0.8"/>
                  <dgm:constr type="w" for="ch" forName="Child4Accent1" refType="w" fact="0.0566"/>
                  <dgm:constr type="h" for="ch" forName="Child4Accent1" refType="h" fact="0.1035"/>
                  <dgm:constr type="r" for="ch" forName="Child4Accent3" refType="w" fact="0.7002"/>
                  <dgm:constr type="t" for="ch" forName="Child4Accent3" refType="h" fact="0.9482"/>
                  <dgm:constr type="w" for="ch" forName="Child4Accent3" refType="w" fact="0.0283"/>
                  <dgm:constr type="h" for="ch" forName="Child4Accent3" refType="h" fact="0.0518"/>
                  <dgm:constr type="r" for="ch" forName="Child4Accent4" refType="w" fact="0.7585"/>
                  <dgm:constr type="t" for="ch" forName="Child4Accent4" refType="h" fact="0.9482"/>
                  <dgm:constr type="w" for="ch" forName="Child4Accent4" refType="w" fact="0.0283"/>
                  <dgm:constr type="h" for="ch" forName="Child4Accent4" refType="h" fact="0.0518"/>
                  <dgm:constr type="r" for="ch" forName="Child4Accent5" refType="w" fact="0.8167"/>
                  <dgm:constr type="t" for="ch" forName="Child4Accent5" refType="h" fact="0.9482"/>
                  <dgm:constr type="w" for="ch" forName="Child4Accent5" refType="w" fact="0.0283"/>
                  <dgm:constr type="h" for="ch" forName="Child4Accent5" refType="h" fact="0.0518"/>
                  <dgm:constr type="r" for="ch" forName="Child4Accent6" refType="w" fact="0.8749"/>
                  <dgm:constr type="t" for="ch" forName="Child4Accent6" refType="h" fact="0.9482"/>
                  <dgm:constr type="w" for="ch" forName="Child4Accent6" refType="w" fact="0.0283"/>
                  <dgm:constr type="h" for="ch" forName="Child4Accent6" refType="h" fact="0.0518"/>
                  <dgm:constr type="r" for="ch" forName="Child4Accent7" refType="w" fact="0.9332"/>
                  <dgm:constr type="t" for="ch" forName="Child4Accent7" refType="h" fact="0.9482"/>
                  <dgm:constr type="w" for="ch" forName="Child4Accent7" refType="w" fact="0.0283"/>
                  <dgm:constr type="h" for="ch" forName="Child4Accent7" refType="h" fact="0.0518"/>
                  <dgm:constr type="r" for="ch" forName="Child4Accent8" refType="w" fact="0.9914"/>
                  <dgm:constr type="t" for="ch" forName="Child4Accent8" refType="h" fact="0.9482"/>
                  <dgm:constr type="w" for="ch" forName="Child4Accent8" refType="w" fact="0.0283"/>
                  <dgm:constr type="h" for="ch" forName="Child4Accent8" refType="h" fact="0.0518"/>
                  <dgm:constr type="r" for="ch" forName="Child2Accent1" refType="w" fact="0.6842"/>
                  <dgm:constr type="t" for="ch" forName="Child2Accent1" refType="h" fact="0.3725"/>
                  <dgm:constr type="w" for="ch" forName="Child2Accent1" refType="w" fact="0.0566"/>
                  <dgm:constr type="h" for="ch" forName="Child2Accent1" refType="h" fact="0.1035"/>
                  <dgm:constr type="r" for="ch" forName="Child4Accent2" refType="w" fact="0.642"/>
                  <dgm:constr type="t" for="ch" forName="Child4Accent2" refType="h" fact="0.8993"/>
                  <dgm:constr type="w" for="ch" forName="Child4Accent2" refType="w" fact="0.0283"/>
                  <dgm:constr type="h" for="ch" forName="Child4Accent2" refType="h" fact="0.0518"/>
                  <dgm:constr type="r" for="ch" forName="Child1Accent2" refType="w" fact="0.6415"/>
                  <dgm:constr type="t" for="ch" forName="Child1Accent2" refType="h" fact="0.162"/>
                  <dgm:constr type="w" for="ch" forName="Child1Accent2" refType="w" fact="0.0283"/>
                  <dgm:constr type="h" for="ch" forName="Child1Accent2" refType="h" fact="0.0518"/>
                  <dgm:constr type="r" for="ch" forName="Child3Accent3" refType="w" fact="0.7849"/>
                  <dgm:constr type="t" for="ch" forName="Child3Accent3" refType="h" fact="0.6828"/>
                  <dgm:constr type="w" for="ch" forName="Child3Accent3" refType="w" fact="0.0283"/>
                  <dgm:constr type="h" for="ch" forName="Child3Accent3" refType="h" fact="0.0518"/>
                  <dgm:constr type="r" for="ch" forName="Child2Accent2" refType="w" fact="0.7311"/>
                  <dgm:constr type="t" for="ch" forName="Child2Accent2" refType="h" fact="0.3937"/>
                  <dgm:constr type="w" for="ch" forName="Child2Accent2" refType="w" fact="0.0283"/>
                  <dgm:constr type="h" for="ch" forName="Child2Accent2" refType="h" fact="0.0518"/>
                  <dgm:constr type="r" for="ch" forName="Child2Accent4" refType="w" fact="0.8386"/>
                  <dgm:constr type="t" for="ch" forName="Child2Accent4" refType="h" fact="0.3937"/>
                  <dgm:constr type="w" for="ch" forName="Child2Accent4" refType="w" fact="0.0283"/>
                  <dgm:constr type="h" for="ch" forName="Child2Accent4" refType="h" fact="0.0518"/>
                  <dgm:constr type="r" for="ch" forName="Child2Accent5" refType="w" fact="0.8923"/>
                  <dgm:constr type="t" for="ch" forName="Child2Accent5" refType="h" fact="0.3937"/>
                  <dgm:constr type="w" for="ch" forName="Child2Accent5" refType="w" fact="0.0283"/>
                  <dgm:constr type="h" for="ch" forName="Child2Accent5" refType="h" fact="0.0518"/>
                  <dgm:constr type="r" for="ch" forName="Child2Accent6" refType="w" fact="0.9461"/>
                  <dgm:constr type="t" for="ch" forName="Child2Accent6" refType="h" fact="0.3937"/>
                  <dgm:constr type="w" for="ch" forName="Child2Accent6" refType="w" fact="0.0283"/>
                  <dgm:constr type="h" for="ch" forName="Child2Accent6" refType="h" fact="0.0518"/>
                  <dgm:constr type="r" for="ch" forName="Child2Accent7" refType="w" fact="0.9998"/>
                  <dgm:constr type="t" for="ch" forName="Child2Accent7" refType="h" fact="0.3937"/>
                  <dgm:constr type="w" for="ch" forName="Child2Accent7" refType="w" fact="0.0283"/>
                  <dgm:constr type="h" for="ch" forName="Child2Accent7" refType="h" fact="0.0518"/>
                  <dgm:constr type="r" for="ch" forName="Child2Accent3" refType="w" fact="0.7849"/>
                  <dgm:constr type="t" for="ch" forName="Child2Accent3" refType="h" fact="0.3937"/>
                  <dgm:constr type="w" for="ch" forName="Child2Accent3" refType="w" fact="0.0283"/>
                  <dgm:constr type="h" for="ch" forName="Child2Accent3" refType="h" fact="0.0518"/>
                  <dgm:constr type="r" for="ch" forName="ParentAccent1" refType="w" fact="0.0283"/>
                  <dgm:constr type="t" for="ch" forName="ParentAccent1" refType="h" fact="0.5316"/>
                  <dgm:constr type="w" for="ch" forName="ParentAccent1" refType="w" fact="0.0283"/>
                  <dgm:constr type="h" for="ch" forName="ParentAccent1" refType="h" fact="0.0518"/>
                  <dgm:constr type="r" for="ch" forName="ParentAccent2" refType="w" fact="0.0801"/>
                  <dgm:constr type="t" for="ch" forName="ParentAccent2" refType="h" fact="0.5316"/>
                  <dgm:constr type="w" for="ch" forName="ParentAccent2" refType="w" fact="0.0283"/>
                  <dgm:constr type="h" for="ch" forName="ParentAccent2" refType="h" fact="0.0518"/>
                  <dgm:constr type="r" for="ch" forName="ParentAccent3" refType="w" fact="0.1318"/>
                  <dgm:constr type="t" for="ch" forName="ParentAccent3" refType="h" fact="0.5316"/>
                  <dgm:constr type="w" for="ch" forName="ParentAccent3" refType="w" fact="0.0283"/>
                  <dgm:constr type="h" for="ch" forName="ParentAccent3" refType="h" fact="0.0518"/>
                  <dgm:constr type="r" for="ch" forName="ParentAccent4" refType="w" fact="0.1836"/>
                  <dgm:constr type="t" for="ch" forName="ParentAccent4" refType="h" fact="0.5316"/>
                  <dgm:constr type="w" for="ch" forName="ParentAccent4" refType="w" fact="0.0283"/>
                  <dgm:constr type="h" for="ch" forName="ParentAccent4" refType="h" fact="0.0518"/>
                  <dgm:constr type="r" for="ch" forName="ParentAccent5" refType="w" fact="0.2354"/>
                  <dgm:constr type="t" for="ch" forName="ParentAccent5" refType="h" fact="0.5316"/>
                  <dgm:constr type="w" for="ch" forName="ParentAccent5" refType="w" fact="0.0283"/>
                  <dgm:constr type="h" for="ch" forName="ParentAccent5" refType="h" fact="0.0518"/>
                  <dgm:constr type="r" for="ch" forName="ParentAccent6" refType="w" fact="0.3154"/>
                  <dgm:constr type="t" for="ch" forName="ParentAccent6" refType="h" fact="0.5057"/>
                  <dgm:constr type="w" for="ch" forName="ParentAccent6" refType="w" fact="0.0566"/>
                  <dgm:constr type="h" for="ch" forName="ParentAccent6" refType="h" fact="0.1035"/>
                  <dgm:constr type="r" for="ch" forName="ParentAccent7" refType="w" fact="0.0744"/>
                  <dgm:constr type="t" for="ch" forName="ParentAccent7" refType="h" fact="0.4247"/>
                  <dgm:constr type="w" for="ch" forName="ParentAccent7" refType="w" fact="0.0283"/>
                  <dgm:constr type="h" for="ch" forName="ParentAccent7" refType="h" fact="0.0518"/>
                  <dgm:constr type="r" for="ch" forName="ParentAccent8" refType="w" fact="0.0744"/>
                  <dgm:constr type="t" for="ch" forName="ParentAccent8" refType="h" fact="0.6392"/>
                  <dgm:constr type="w" for="ch" forName="ParentAccent8" refType="w" fact="0.0283"/>
                  <dgm:constr type="h" for="ch" forName="ParentAccent8" refType="h" fact="0.0518"/>
                  <dgm:constr type="r" for="ch" forName="ParentAccent9" refType="w" fact="0.0491"/>
                  <dgm:constr type="t" for="ch" forName="ParentAccent9" refType="h" fact="0.4712"/>
                  <dgm:constr type="w" for="ch" forName="ParentAccent9" refType="w" fact="0.0283"/>
                  <dgm:constr type="h" for="ch" forName="ParentAccent9" refType="h" fact="0.0518"/>
                  <dgm:constr type="r" for="ch" forName="ParentAccent10" refType="w" fact="0.0475"/>
                  <dgm:constr type="t" for="ch" forName="ParentAccent10" refType="h" fact="0.593"/>
                  <dgm:constr type="w" for="ch" forName="ParentAccent10" refType="w" fact="0.0283"/>
                  <dgm:constr type="h" for="ch" forName="ParentAccent10" refType="h" fact="0.0518"/>
                  <dgm:constr type="r" for="ch" forName="Child4" refType="w" fact="0.9919"/>
                  <dgm:constr type="t" for="ch" forName="Child4" refType="h" fact="0.8184"/>
                  <dgm:constr type="w" for="ch" forName="Child4" refType="w" fact="0.3192"/>
                  <dgm:constr type="h" for="ch" forName="Child4" refType="h" fact="0.1294"/>
                  <dgm:constr type="r" for="ch" forName="Child3" refType="w"/>
                  <dgm:constr type="t" for="ch" forName="Child3" refType="h" fact="0.5547"/>
                  <dgm:constr type="w" for="ch" forName="Child3" refType="w" fact="0.297"/>
                  <dgm:constr type="h" for="ch" forName="Child3" refType="h" fact="0.1294"/>
                  <dgm:constr type="r" for="ch" forName="Child2" refType="w"/>
                  <dgm:constr type="t" for="ch" forName="Child2" refType="h" fact="0.2662"/>
                  <dgm:constr type="w" for="ch" forName="Child2" refType="w" fact="0.297"/>
                  <dgm:constr type="h" for="ch" forName="Child2" refType="h" fact="0.1294"/>
                  <dgm:constr type="r" for="ch" forName="Child1" refType="w" fact="0.9919"/>
                  <dgm:constr type="t" for="ch" forName="Child1" refType="h" fact="0"/>
                  <dgm:constr type="w" for="ch" forName="Child1" refType="w" fact="0.3192"/>
                  <dgm:constr type="h" for="ch" forName="Child1" refType="h" fact="0.1294"/>
                </dgm:constrLst>
              </dgm:if>
              <dgm:else name="Name20">
                <dgm:alg type="composite">
                  <dgm:param type="ar" val="1.3278"/>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Child2Accent1" refType="w" fact="0.6564"/>
                  <dgm:constr type="t" for="ch" forName="Child2Accent1" refType="h" fact="0.3184"/>
                  <dgm:constr type="w" for="ch" forName="Child2Accent1" refType="w" fact="0.0574"/>
                  <dgm:constr type="h" for="ch" forName="Child2Accent1" refType="h" fact="0.0763"/>
                  <dgm:constr type="r" for="ch" forName="Child2Accent2" refType="w" fact="0.6932"/>
                  <dgm:constr type="t" for="ch" forName="Child2Accent2" refType="h" fact="0.2781"/>
                  <dgm:constr type="w" for="ch" forName="Child2Accent2" refType="w" fact="0.0287"/>
                  <dgm:constr type="h" for="ch" forName="Child2Accent2" refType="h" fact="0.0381"/>
                  <dgm:constr type="r" for="ch" forName="Child2Accent3" refType="w" fact="0.7545"/>
                  <dgm:constr type="t" for="ch" forName="Child2Accent3" refType="h" fact="0.2781"/>
                  <dgm:constr type="w" for="ch" forName="Child2Accent3" refType="w" fact="0.0287"/>
                  <dgm:constr type="h" for="ch" forName="Child2Accent3" refType="h" fact="0.0381"/>
                  <dgm:constr type="r" for="ch" forName="Child2Accent4" refType="w" fact="0.8158"/>
                  <dgm:constr type="t" for="ch" forName="Child2Accent4" refType="h" fact="0.2781"/>
                  <dgm:constr type="w" for="ch" forName="Child2Accent4" refType="w" fact="0.0287"/>
                  <dgm:constr type="h" for="ch" forName="Child2Accent4" refType="h" fact="0.0381"/>
                  <dgm:constr type="r" for="ch" forName="Child2Accent5" refType="w" fact="0.8771"/>
                  <dgm:constr type="t" for="ch" forName="Child2Accent5" refType="h" fact="0.2781"/>
                  <dgm:constr type="w" for="ch" forName="Child2Accent5" refType="w" fact="0.0287"/>
                  <dgm:constr type="h" for="ch" forName="Child2Accent5" refType="h" fact="0.0381"/>
                  <dgm:constr type="r" for="ch" forName="Child2Accent6" refType="w" fact="0.9385"/>
                  <dgm:constr type="t" for="ch" forName="Child2Accent6" refType="h" fact="0.2781"/>
                  <dgm:constr type="w" for="ch" forName="Child2Accent6" refType="w" fact="0.0287"/>
                  <dgm:constr type="h" for="ch" forName="Child2Accent6" refType="h" fact="0.0381"/>
                  <dgm:constr type="r" for="ch" forName="Child2Accent7" refType="w" fact="0.9998"/>
                  <dgm:constr type="t" for="ch" forName="Child2Accent7" refType="h" fact="0.2781"/>
                  <dgm:constr type="w" for="ch" forName="Child2Accent7" refType="w" fact="0.0287"/>
                  <dgm:constr type="h" for="ch" forName="Child2Accent7" refType="h" fact="0.0381"/>
                  <dgm:constr type="r" for="ch" forName="Child3Accent1" refType="w" fact="0.716"/>
                  <dgm:constr type="t" for="ch" forName="Child3Accent1" refType="h" fact="0.5061"/>
                  <dgm:constr type="w" for="ch" forName="Child3Accent1" refType="w" fact="0.0574"/>
                  <dgm:constr type="h" for="ch" forName="Child3Accent1" refType="h" fact="0.0763"/>
                  <dgm:constr type="r" for="ch" forName="Child3Accent2" refType="w" fact="0.7728"/>
                  <dgm:constr type="t" for="ch" forName="Child3Accent2" refType="h" fact="0.5252"/>
                  <dgm:constr type="w" for="ch" forName="Child3Accent2" refType="w" fact="0.0287"/>
                  <dgm:constr type="h" for="ch" forName="Child3Accent2" refType="h" fact="0.0381"/>
                  <dgm:constr type="r" for="ch" forName="Child3Accent3" refType="w" fact="0.8295"/>
                  <dgm:constr type="t" for="ch" forName="Child3Accent3" refType="h" fact="0.5252"/>
                  <dgm:constr type="w" for="ch" forName="Child3Accent3" refType="w" fact="0.0287"/>
                  <dgm:constr type="h" for="ch" forName="Child3Accent3" refType="h" fact="0.0381"/>
                  <dgm:constr type="r" for="ch" forName="Child3Accent4" refType="w" fact="0.8863"/>
                  <dgm:constr type="t" for="ch" forName="Child3Accent4" refType="h" fact="0.5252"/>
                  <dgm:constr type="w" for="ch" forName="Child3Accent4" refType="w" fact="0.0287"/>
                  <dgm:constr type="h" for="ch" forName="Child3Accent4" refType="h" fact="0.0381"/>
                  <dgm:constr type="r" for="ch" forName="Child3Accent5" refType="w" fact="0.943"/>
                  <dgm:constr type="t" for="ch" forName="Child3Accent5" refType="h" fact="0.5252"/>
                  <dgm:constr type="w" for="ch" forName="Child3Accent5" refType="w" fact="0.0287"/>
                  <dgm:constr type="h" for="ch" forName="Child3Accent5" refType="h" fact="0.0381"/>
                  <dgm:constr type="r" for="ch" forName="Child3Accent6" refType="w" fact="0.9998"/>
                  <dgm:constr type="t" for="ch" forName="Child3Accent6" refType="h" fact="0.5252"/>
                  <dgm:constr type="w" for="ch" forName="Child3Accent6" refType="w" fact="0.0287"/>
                  <dgm:constr type="h" for="ch" forName="Child3Accent6" refType="h" fact="0.0381"/>
                  <dgm:constr type="r" for="ch" forName="Child3Accent7" refType="w" fact="0"/>
                  <dgm:constr type="t" for="ch" forName="Child3Accent7" refType="h" fact="0"/>
                  <dgm:constr type="w" for="ch" forName="Child3Accent7" refType="w" fact="0"/>
                  <dgm:constr type="h" for="ch" forName="Child3Accent7" refType="h" fact="0"/>
                  <dgm:constr type="r" for="ch" forName="Child4Accent1" refType="w" fact="0.6564"/>
                  <dgm:constr type="t" for="ch" forName="Child4Accent1" refType="h" fact="0.6908"/>
                  <dgm:constr type="w" for="ch" forName="Child4Accent1" refType="w" fact="0.0574"/>
                  <dgm:constr type="h" for="ch" forName="Child4Accent1" refType="h" fact="0.0763"/>
                  <dgm:constr type="r" for="ch" forName="Child4Accent2" refType="w" fact="0.6932"/>
                  <dgm:constr type="t" for="ch" forName="Child4Accent2" refType="h" fact="0.7684"/>
                  <dgm:constr type="w" for="ch" forName="Child4Accent2" refType="w" fact="0.0287"/>
                  <dgm:constr type="h" for="ch" forName="Child4Accent2" refType="h" fact="0.0381"/>
                  <dgm:constr type="r" for="ch" forName="Child4Accent3" refType="w" fact="0.7545"/>
                  <dgm:constr type="t" for="ch" forName="Child4Accent3" refType="h" fact="0.7684"/>
                  <dgm:constr type="w" for="ch" forName="Child4Accent3" refType="w" fact="0.0287"/>
                  <dgm:constr type="h" for="ch" forName="Child4Accent3" refType="h" fact="0.0381"/>
                  <dgm:constr type="r" for="ch" forName="Child4Accent4" refType="w" fact="0.8158"/>
                  <dgm:constr type="t" for="ch" forName="Child4Accent4" refType="h" fact="0.7684"/>
                  <dgm:constr type="w" for="ch" forName="Child4Accent4" refType="w" fact="0.0287"/>
                  <dgm:constr type="h" for="ch" forName="Child4Accent4" refType="h" fact="0.0381"/>
                  <dgm:constr type="r" for="ch" forName="Child4Accent5" refType="w" fact="0.8771"/>
                  <dgm:constr type="t" for="ch" forName="Child4Accent5" refType="h" fact="0.7684"/>
                  <dgm:constr type="w" for="ch" forName="Child4Accent5" refType="w" fact="0.0287"/>
                  <dgm:constr type="h" for="ch" forName="Child4Accent5" refType="h" fact="0.0381"/>
                  <dgm:constr type="r" for="ch" forName="Child4Accent6" refType="w" fact="0.9385"/>
                  <dgm:constr type="t" for="ch" forName="Child4Accent6" refType="h" fact="0.7684"/>
                  <dgm:constr type="w" for="ch" forName="Child4Accent6" refType="w" fact="0.0287"/>
                  <dgm:constr type="h" for="ch" forName="Child4Accent6" refType="h" fact="0.0381"/>
                  <dgm:constr type="r" for="ch" forName="Child4Accent7" refType="w" fact="0.9998"/>
                  <dgm:constr type="t" for="ch" forName="Child4Accent7" refType="h" fact="0.7684"/>
                  <dgm:constr type="w" for="ch" forName="Child4Accent7" refType="w" fact="0.0287"/>
                  <dgm:constr type="h" for="ch" forName="Child4Accent7" refType="h" fact="0.0381"/>
                  <dgm:constr type="r" for="ch" forName="Child4Accent8" refType="w" fact="0"/>
                  <dgm:constr type="t" for="ch" forName="Child4Accent8" refType="h" fact="0"/>
                  <dgm:constr type="w" for="ch" forName="Child4Accent8" refType="w" fact="0"/>
                  <dgm:constr type="h" for="ch" forName="Child4Accent8" refType="h" fact="0"/>
                  <dgm:constr type="r" for="ch" forName="ParentAccent1" refType="w" fact="0.0287"/>
                  <dgm:constr type="t" for="ch" forName="ParentAccent1" refType="h" fact="0.5252"/>
                  <dgm:constr type="w" for="ch" forName="ParentAccent1" refType="w" fact="0.0287"/>
                  <dgm:constr type="h" for="ch" forName="ParentAccent1" refType="h" fact="0.0381"/>
                  <dgm:constr type="r" for="ch" forName="ParentAccent2" refType="w" fact="0.0813"/>
                  <dgm:constr type="t" for="ch" forName="ParentAccent2" refType="h" fact="0.5252"/>
                  <dgm:constr type="w" for="ch" forName="ParentAccent2" refType="w" fact="0.0287"/>
                  <dgm:constr type="h" for="ch" forName="ParentAccent2" refType="h" fact="0.0381"/>
                  <dgm:constr type="r" for="ch" forName="ParentAccent3" refType="w" fact="0.1339"/>
                  <dgm:constr type="t" for="ch" forName="ParentAccent3" refType="h" fact="0.5252"/>
                  <dgm:constr type="w" for="ch" forName="ParentAccent3" refType="w" fact="0.0287"/>
                  <dgm:constr type="h" for="ch" forName="ParentAccent3" refType="h" fact="0.0381"/>
                  <dgm:constr type="r" for="ch" forName="ParentAccent4" refType="w" fact="0.1864"/>
                  <dgm:constr type="t" for="ch" forName="ParentAccent4" refType="h" fact="0.5252"/>
                  <dgm:constr type="w" for="ch" forName="ParentAccent4" refType="w" fact="0.0287"/>
                  <dgm:constr type="h" for="ch" forName="ParentAccent4" refType="h" fact="0.0381"/>
                  <dgm:constr type="r" for="ch" forName="ParentAccent5" refType="w" fact="0.239"/>
                  <dgm:constr type="t" for="ch" forName="ParentAccent5" refType="h" fact="0.5252"/>
                  <dgm:constr type="w" for="ch" forName="ParentAccent5" refType="w" fact="0.0287"/>
                  <dgm:constr type="h" for="ch" forName="ParentAccent5" refType="h" fact="0.0381"/>
                  <dgm:constr type="r" for="ch" forName="ParentAccent6" refType="w" fact="0.3203"/>
                  <dgm:constr type="t" for="ch" forName="ParentAccent6" refType="h" fact="0.5061"/>
                  <dgm:constr type="w" for="ch" forName="ParentAccent6" refType="w" fact="0.0574"/>
                  <dgm:constr type="h" for="ch" forName="ParentAccent6" refType="h" fact="0.0763"/>
                  <dgm:constr type="r" for="ch" forName="ParentAccent7" refType="w" fact="0.0755"/>
                  <dgm:constr type="t" for="ch" forName="ParentAccent7" refType="h" fact="0.4464"/>
                  <dgm:constr type="w" for="ch" forName="ParentAccent7" refType="w" fact="0.0287"/>
                  <dgm:constr type="h" for="ch" forName="ParentAccent7" refType="h" fact="0.0381"/>
                  <dgm:constr type="r" for="ch" forName="ParentAccent8" refType="w" fact="0.0755"/>
                  <dgm:constr type="t" for="ch" forName="ParentAccent8" refType="h" fact="0.6045"/>
                  <dgm:constr type="w" for="ch" forName="ParentAccent8" refType="w" fact="0.0287"/>
                  <dgm:constr type="h" for="ch" forName="ParentAccent8" refType="h" fact="0.0381"/>
                  <dgm:constr type="r" for="ch" forName="ParentAccent9" refType="w" fact="0.0499"/>
                  <dgm:constr type="t" for="ch" forName="ParentAccent9" refType="h" fact="0.4807"/>
                  <dgm:constr type="w" for="ch" forName="ParentAccent9" refType="w" fact="0.0287"/>
                  <dgm:constr type="h" for="ch" forName="ParentAccent9" refType="h" fact="0.0381"/>
                  <dgm:constr type="r" for="ch" forName="ParentAccent10" refType="w" fact="0.0482"/>
                  <dgm:constr type="t" for="ch" forName="ParentAccent10" refType="h" fact="0.5705"/>
                  <dgm:constr type="w" for="ch" forName="ParentAccent10" refType="w" fact="0.0287"/>
                  <dgm:constr type="h" for="ch" forName="ParentAccent10" refType="h" fact="0.0381"/>
                  <dgm:constr type="r" for="ch" forName="Child1Accent1" refType="w" fact="0.5181"/>
                  <dgm:constr type="t" for="ch" forName="Child1Accent1" refType="h" fact="0.2457"/>
                  <dgm:constr type="w" for="ch" forName="Child1Accent1" refType="w" fact="0.0574"/>
                  <dgm:constr type="h" for="ch" forName="Child1Accent1" refType="h" fact="0.0763"/>
                  <dgm:constr type="r" for="ch" forName="Child1Accent2" refType="w" fact="0.5542"/>
                  <dgm:constr type="t" for="ch" forName="Child1Accent2" refType="h" fact="0.2004"/>
                  <dgm:constr type="w" for="ch" forName="Child1Accent2" refType="w" fact="0.0287"/>
                  <dgm:constr type="h" for="ch" forName="Child1Accent2" refType="h" fact="0.0381"/>
                  <dgm:constr type="r" for="ch" forName="Child1Accent3" refType="w" fact="0.5946"/>
                  <dgm:constr type="t" for="ch" forName="Child1Accent3" refType="h" fact="0.1445"/>
                  <dgm:constr type="w" for="ch" forName="Child1Accent3" refType="w" fact="0.0287"/>
                  <dgm:constr type="h" for="ch" forName="Child1Accent3" refType="h" fact="0.0381"/>
                  <dgm:constr type="r" for="ch" forName="Child1Accent4" refType="w" fact="0.6347"/>
                  <dgm:constr type="t" for="ch" forName="Child1Accent4" refType="h" fact="0.097"/>
                  <dgm:constr type="w" for="ch" forName="Child1Accent4" refType="w" fact="0.0287"/>
                  <dgm:constr type="h" for="ch" forName="Child1Accent4" refType="h" fact="0.0381"/>
                  <dgm:constr type="r" for="ch" forName="Child1Accent5" refType="w" fact="0.696"/>
                  <dgm:constr type="t" for="ch" forName="Child1Accent5" refType="h" fact="0.097"/>
                  <dgm:constr type="w" for="ch" forName="Child1Accent5" refType="w" fact="0.0287"/>
                  <dgm:constr type="h" for="ch" forName="Child1Accent5" refType="h" fact="0.0381"/>
                  <dgm:constr type="r" for="ch" forName="Child1Accent6" refType="w" fact="0.7574"/>
                  <dgm:constr type="t" for="ch" forName="Child1Accent6" refType="h" fact="0.097"/>
                  <dgm:constr type="w" for="ch" forName="Child1Accent6" refType="w" fact="0.0287"/>
                  <dgm:constr type="h" for="ch" forName="Child1Accent6" refType="h" fact="0.0381"/>
                  <dgm:constr type="r" for="ch" forName="Child1Accent7" refType="w" fact="0.8187"/>
                  <dgm:constr type="t" for="ch" forName="Child1Accent7" refType="h" fact="0.097"/>
                  <dgm:constr type="w" for="ch" forName="Child1Accent7" refType="w" fact="0.0287"/>
                  <dgm:constr type="h" for="ch" forName="Child1Accent7" refType="h" fact="0.0381"/>
                  <dgm:constr type="r" for="ch" forName="Child1Accent8" refType="w" fact="0.88"/>
                  <dgm:constr type="t" for="ch" forName="Child1Accent8" refType="h" fact="0.097"/>
                  <dgm:constr type="w" for="ch" forName="Child1Accent8" refType="w" fact="0.0287"/>
                  <dgm:constr type="h" for="ch" forName="Child1Accent8" refType="h" fact="0.0381"/>
                  <dgm:constr type="r" for="ch" forName="Child1Accent9" refType="w" fact="0.9413"/>
                  <dgm:constr type="t" for="ch" forName="Child1Accent9" refType="h" fact="0.097"/>
                  <dgm:constr type="w" for="ch" forName="Child1Accent9" refType="w" fact="0.0287"/>
                  <dgm:constr type="h" for="ch" forName="Child1Accent9" refType="h" fact="0.0381"/>
                  <dgm:constr type="r" for="ch" forName="Child5Accent1" refType="w" fact="0.5181"/>
                  <dgm:constr type="t" for="ch" forName="Child5Accent1" refType="h" fact="0.7601"/>
                  <dgm:constr type="w" for="ch" forName="Child5Accent1" refType="w" fact="0.0574"/>
                  <dgm:constr type="h" for="ch" forName="Child5Accent1" refType="h" fact="0.0763"/>
                  <dgm:constr type="r" for="ch" forName="Child5Accent2" refType="w" fact="0.547"/>
                  <dgm:constr type="t" for="ch" forName="Child5Accent2" refType="h" fact="0.8375"/>
                  <dgm:constr type="w" for="ch" forName="Child5Accent2" refType="w" fact="0.0287"/>
                  <dgm:constr type="h" for="ch" forName="Child5Accent2" refType="h" fact="0.0381"/>
                  <dgm:constr type="r" for="ch" forName="Child5Accent3" refType="w" fact="0.5882"/>
                  <dgm:constr type="t" for="ch" forName="Child5Accent3" refType="h" fact="0.8991"/>
                  <dgm:constr type="w" for="ch" forName="Child5Accent3" refType="w" fact="0.0287"/>
                  <dgm:constr type="h" for="ch" forName="Child5Accent3" refType="h" fact="0.0381"/>
                  <dgm:constr type="r" for="ch" forName="Child5Accent4" refType="w" fact="0.6347"/>
                  <dgm:constr type="t" for="ch" forName="Child5Accent4" refType="h" fact="0.9619"/>
                  <dgm:constr type="w" for="ch" forName="Child5Accent4" refType="w" fact="0.0287"/>
                  <dgm:constr type="h" for="ch" forName="Child5Accent4" refType="h" fact="0.0381"/>
                  <dgm:constr type="r" for="ch" forName="Child5Accent5" refType="w" fact="0.696"/>
                  <dgm:constr type="t" for="ch" forName="Child5Accent5" refType="h" fact="0.9619"/>
                  <dgm:constr type="w" for="ch" forName="Child5Accent5" refType="w" fact="0.0287"/>
                  <dgm:constr type="h" for="ch" forName="Child5Accent5" refType="h" fact="0.0381"/>
                  <dgm:constr type="r" for="ch" forName="Child5Accent6" refType="w" fact="0.7574"/>
                  <dgm:constr type="t" for="ch" forName="Child5Accent6" refType="h" fact="0.9619"/>
                  <dgm:constr type="w" for="ch" forName="Child5Accent6" refType="w" fact="0.0287"/>
                  <dgm:constr type="h" for="ch" forName="Child5Accent6" refType="h" fact="0.0381"/>
                  <dgm:constr type="r" for="ch" forName="Child5Accent7" refType="w" fact="0.8187"/>
                  <dgm:constr type="t" for="ch" forName="Child5Accent7" refType="h" fact="0.9619"/>
                  <dgm:constr type="w" for="ch" forName="Child5Accent7" refType="w" fact="0.0287"/>
                  <dgm:constr type="h" for="ch" forName="Child5Accent7" refType="h" fact="0.0381"/>
                  <dgm:constr type="r" for="ch" forName="Child5Accent8" refType="w" fact="0.88"/>
                  <dgm:constr type="t" for="ch" forName="Child5Accent8" refType="h" fact="0.9619"/>
                  <dgm:constr type="w" for="ch" forName="Child5Accent8" refType="w" fact="0.0287"/>
                  <dgm:constr type="h" for="ch" forName="Child5Accent8" refType="h" fact="0.0381"/>
                  <dgm:constr type="r" for="ch" forName="Child5Accent9" refType="w" fact="0.9423"/>
                  <dgm:constr type="t" for="ch" forName="Child5Accent9" refType="h" fact="0.9619"/>
                  <dgm:constr type="w" for="ch" forName="Child5Accent9" refType="w" fact="0.0287"/>
                  <dgm:constr type="h" for="ch" forName="Child5Accent9" refType="h" fact="0.0381"/>
                  <dgm:constr type="r" for="ch" forName="Child5" refType="w" fact="0.9419"/>
                  <dgm:constr type="t" for="ch" forName="Child5" refType="h" fact="0.8635"/>
                  <dgm:constr type="w" for="ch" forName="Child5" refType="w" fact="0.3364"/>
                  <dgm:constr type="h" for="ch" forName="Child5" refType="h" fact="0.0981"/>
                  <dgm:constr type="r" for="ch" forName="Child4" refType="w"/>
                  <dgm:constr type="t" for="ch" forName="Child4" refType="h" fact="0.6701"/>
                  <dgm:constr type="w" for="ch" forName="Child4" refType="w" fact="0.3364"/>
                  <dgm:constr type="h" for="ch" forName="Child4" refType="h" fact="0.0981"/>
                  <dgm:constr type="r" for="ch" forName="Child3" refType="w"/>
                  <dgm:constr type="t" for="ch" forName="Child3" refType="h" fact="0.4276"/>
                  <dgm:constr type="w" for="ch" forName="Child3" refType="w" fact="0.2544"/>
                  <dgm:constr type="h" for="ch" forName="Child3" refType="h" fact="0.0981"/>
                  <dgm:constr type="r" for="ch" forName="Child2" refType="w"/>
                  <dgm:constr type="t" for="ch" forName="Child2" refType="h" fact="0.1798"/>
                  <dgm:constr type="w" for="ch" forName="Child2" refType="w" fact="0.3364"/>
                  <dgm:constr type="h" for="ch" forName="Child2" refType="h" fact="0.0981"/>
                  <dgm:constr type="r" for="ch" forName="Child1" refType="w" fact="0.9419"/>
                  <dgm:constr type="t" for="ch" forName="Child1" refType="h" fact="0"/>
                  <dgm:constr type="w" for="ch" forName="Child1" refType="w" fact="0.3364"/>
                  <dgm:constr type="h" for="ch" forName="Child1" refType="h" fact="0.0981"/>
                  <dgm:constr type="r" for="ch" forName="Parent" refType="w" fact="0.6347"/>
                  <dgm:constr type="t" for="ch" forName="Parent" refType="h" fact="0.3513"/>
                  <dgm:constr type="w" for="ch" forName="Parent" refType="w" fact="0.2906"/>
                  <dgm:constr type="h" for="ch" forName="Parent" refType="h" fact="0.3859"/>
                </dgm:constrLst>
              </dgm:else>
            </dgm:choose>
          </dgm:else>
        </dgm:choose>
        <dgm:layoutNode name="ParentAccent1" styleLbl="alignNode1">
          <dgm:alg type="sp"/>
          <dgm:shape xmlns:r="http://schemas.openxmlformats.org/officeDocument/2006/relationships" type="ellipse" r:blip="">
            <dgm:adjLst/>
          </dgm:shape>
          <dgm:presOf/>
        </dgm:layoutNode>
        <dgm:layoutNode name="ParentAccent2" styleLbl="alignNode1">
          <dgm:alg type="sp"/>
          <dgm:shape xmlns:r="http://schemas.openxmlformats.org/officeDocument/2006/relationships" type="ellipse" r:blip="">
            <dgm:adjLst/>
          </dgm:shape>
          <dgm:presOf/>
        </dgm:layoutNode>
        <dgm:layoutNode name="ParentAccent3" styleLbl="alignNode1">
          <dgm:alg type="sp"/>
          <dgm:shape xmlns:r="http://schemas.openxmlformats.org/officeDocument/2006/relationships" type="ellipse" r:blip="">
            <dgm:adjLst/>
          </dgm:shape>
          <dgm:presOf/>
        </dgm:layoutNode>
        <dgm:layoutNode name="ParentAccent4" styleLbl="alignNode1">
          <dgm:alg type="sp"/>
          <dgm:shape xmlns:r="http://schemas.openxmlformats.org/officeDocument/2006/relationships" type="ellipse" r:blip="">
            <dgm:adjLst/>
          </dgm:shape>
          <dgm:presOf/>
        </dgm:layoutNode>
        <dgm:layoutNode name="ParentAccent5" styleLbl="alignNode1">
          <dgm:alg type="sp"/>
          <dgm:shape xmlns:r="http://schemas.openxmlformats.org/officeDocument/2006/relationships" type="ellipse" r:blip="">
            <dgm:adjLst/>
          </dgm:shape>
          <dgm:presOf/>
        </dgm:layoutNode>
        <dgm:layoutNode name="ParentAccent6" styleLbl="alignNode1">
          <dgm:alg type="sp"/>
          <dgm:shape xmlns:r="http://schemas.openxmlformats.org/officeDocument/2006/relationships" type="ellipse" r:blip="">
            <dgm:adjLst/>
          </dgm:shape>
          <dgm:presOf/>
        </dgm:layoutNode>
        <dgm:layoutNode name="ParentAccent7" styleLbl="alignNode1">
          <dgm:alg type="sp"/>
          <dgm:shape xmlns:r="http://schemas.openxmlformats.org/officeDocument/2006/relationships" type="ellipse" r:blip="">
            <dgm:adjLst/>
          </dgm:shape>
          <dgm:presOf/>
        </dgm:layoutNode>
        <dgm:layoutNode name="ParentAccent8" styleLbl="alignNode1">
          <dgm:alg type="sp"/>
          <dgm:shape xmlns:r="http://schemas.openxmlformats.org/officeDocument/2006/relationships" type="ellipse" r:blip="">
            <dgm:adjLst/>
          </dgm:shape>
          <dgm:presOf/>
        </dgm:layoutNode>
        <dgm:layoutNode name="ParentAccent9" styleLbl="alignNode1">
          <dgm:alg type="sp"/>
          <dgm:shape xmlns:r="http://schemas.openxmlformats.org/officeDocument/2006/relationships" type="ellipse" r:blip="">
            <dgm:adjLst/>
          </dgm:shape>
          <dgm:presOf/>
        </dgm:layoutNode>
        <dgm:layoutNode name="ParentAccent10" styleLbl="alignNode1">
          <dgm:alg type="sp"/>
          <dgm:shape xmlns:r="http://schemas.openxmlformats.org/officeDocument/2006/relationships" type="ellipse" r:blip="">
            <dgm:adjLst/>
          </dgm:shape>
          <dgm:presOf/>
        </dgm:layoutNode>
        <dgm:layoutNode name="Parent" styleLbl="alignNode1">
          <dgm:varLst>
            <dgm:chMax val="5"/>
            <dgm:chPref val="3"/>
            <dgm:bulletEnabled val="1"/>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name="Name21" axis="ch" ptType="node" cnt="1">
          <dgm:layoutNode name="Child1Accent1" styleLbl="alignNode1">
            <dgm:alg type="sp"/>
            <dgm:shape xmlns:r="http://schemas.openxmlformats.org/officeDocument/2006/relationships" type="ellipse" r:blip="">
              <dgm:adjLst/>
            </dgm:shape>
            <dgm:presOf/>
          </dgm:layoutNode>
          <dgm:layoutNode name="Child1Accent2" styleLbl="alignNode1">
            <dgm:alg type="sp"/>
            <dgm:shape xmlns:r="http://schemas.openxmlformats.org/officeDocument/2006/relationships" type="ellipse" r:blip="">
              <dgm:adjLst/>
            </dgm:shape>
            <dgm:presOf/>
          </dgm:layoutNode>
          <dgm:layoutNode name="Child1Accent3" styleLbl="alignNode1">
            <dgm:alg type="sp"/>
            <dgm:shape xmlns:r="http://schemas.openxmlformats.org/officeDocument/2006/relationships" type="ellipse" r:blip="">
              <dgm:adjLst/>
            </dgm:shape>
            <dgm:presOf/>
          </dgm:layoutNode>
          <dgm:layoutNode name="Child1Accent4" styleLbl="alignNode1">
            <dgm:alg type="sp"/>
            <dgm:shape xmlns:r="http://schemas.openxmlformats.org/officeDocument/2006/relationships" type="ellipse" r:blip="">
              <dgm:adjLst/>
            </dgm:shape>
            <dgm:presOf/>
          </dgm:layoutNode>
          <dgm:layoutNode name="Child1Accent5" styleLbl="alignNode1">
            <dgm:alg type="sp"/>
            <dgm:shape xmlns:r="http://schemas.openxmlformats.org/officeDocument/2006/relationships" type="ellipse" r:blip="">
              <dgm:adjLst/>
            </dgm:shape>
            <dgm:presOf/>
          </dgm:layoutNode>
          <dgm:layoutNode name="Child1Accent6" styleLbl="alignNode1">
            <dgm:alg type="sp"/>
            <dgm:shape xmlns:r="http://schemas.openxmlformats.org/officeDocument/2006/relationships" type="ellipse" r:blip="">
              <dgm:adjLst/>
            </dgm:shape>
            <dgm:presOf/>
          </dgm:layoutNode>
          <dgm:layoutNode name="Child1Accent7" styleLbl="alignNode1">
            <dgm:alg type="sp"/>
            <dgm:shape xmlns:r="http://schemas.openxmlformats.org/officeDocument/2006/relationships" type="ellipse" r:blip="">
              <dgm:adjLst/>
            </dgm:shape>
            <dgm:presOf/>
          </dgm:layoutNode>
          <dgm:layoutNode name="Child1Accent8" styleLbl="alignNode1">
            <dgm:alg type="sp"/>
            <dgm:shape xmlns:r="http://schemas.openxmlformats.org/officeDocument/2006/relationships" type="ellipse" r:blip="">
              <dgm:adjLst/>
            </dgm:shape>
            <dgm:presOf/>
          </dgm:layoutNode>
          <dgm:layoutNode name="Child1Accent9" styleLbl="alignNode1">
            <dgm:alg type="sp"/>
            <dgm:shape xmlns:r="http://schemas.openxmlformats.org/officeDocument/2006/relationships" type="ellipse" r:blip="">
              <dgm:adjLst/>
            </dgm:shape>
            <dgm:presOf/>
          </dgm:layoutNode>
          <dgm:layoutNode name="Child1"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2" axis="ch" ptType="node" st="2" cnt="1">
          <dgm:layoutNode name="Child2Accent1" styleLbl="alignNode1">
            <dgm:alg type="sp"/>
            <dgm:shape xmlns:r="http://schemas.openxmlformats.org/officeDocument/2006/relationships" type="ellipse" r:blip="">
              <dgm:adjLst/>
            </dgm:shape>
            <dgm:presOf/>
          </dgm:layoutNode>
          <dgm:layoutNode name="Child2Accent2" styleLbl="alignNode1">
            <dgm:alg type="sp"/>
            <dgm:shape xmlns:r="http://schemas.openxmlformats.org/officeDocument/2006/relationships" type="ellipse" r:blip="">
              <dgm:adjLst/>
            </dgm:shape>
            <dgm:presOf/>
          </dgm:layoutNode>
          <dgm:layoutNode name="Child2Accent3" styleLbl="alignNode1">
            <dgm:alg type="sp"/>
            <dgm:shape xmlns:r="http://schemas.openxmlformats.org/officeDocument/2006/relationships" type="ellipse" r:blip="">
              <dgm:adjLst/>
            </dgm:shape>
            <dgm:presOf/>
          </dgm:layoutNode>
          <dgm:layoutNode name="Child2Accent4" styleLbl="alignNode1">
            <dgm:alg type="sp"/>
            <dgm:shape xmlns:r="http://schemas.openxmlformats.org/officeDocument/2006/relationships" type="ellipse" r:blip="">
              <dgm:adjLst/>
            </dgm:shape>
            <dgm:presOf/>
          </dgm:layoutNode>
          <dgm:layoutNode name="Child2Accent5" styleLbl="alignNode1">
            <dgm:alg type="sp"/>
            <dgm:shape xmlns:r="http://schemas.openxmlformats.org/officeDocument/2006/relationships" type="ellipse" r:blip="">
              <dgm:adjLst/>
            </dgm:shape>
            <dgm:presOf/>
          </dgm:layoutNode>
          <dgm:layoutNode name="Child2Accent6" styleLbl="alignNode1">
            <dgm:alg type="sp"/>
            <dgm:shape xmlns:r="http://schemas.openxmlformats.org/officeDocument/2006/relationships" type="ellipse" r:blip="">
              <dgm:adjLst/>
            </dgm:shape>
            <dgm:presOf/>
          </dgm:layoutNode>
          <dgm:layoutNode name="Child2Accent7" styleLbl="alignNode1">
            <dgm:alg type="sp"/>
            <dgm:shape xmlns:r="http://schemas.openxmlformats.org/officeDocument/2006/relationships" type="ellipse" r:blip="">
              <dgm:adjLst/>
            </dgm:shape>
            <dgm:presOf/>
          </dgm:layoutNode>
          <dgm:layoutNode name="Child2"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3" axis="ch" ptType="node" st="3" cnt="1">
          <dgm:layoutNode name="Child3Accent1" styleLbl="alignNode1">
            <dgm:alg type="sp"/>
            <dgm:shape xmlns:r="http://schemas.openxmlformats.org/officeDocument/2006/relationships" type="ellipse" r:blip="">
              <dgm:adjLst/>
            </dgm:shape>
            <dgm:presOf/>
          </dgm:layoutNode>
          <dgm:layoutNode name="Child3Accent2" styleLbl="alignNode1">
            <dgm:alg type="sp"/>
            <dgm:shape xmlns:r="http://schemas.openxmlformats.org/officeDocument/2006/relationships" type="ellipse" r:blip="">
              <dgm:adjLst/>
            </dgm:shape>
            <dgm:presOf/>
          </dgm:layoutNode>
          <dgm:layoutNode name="Child3Accent3" styleLbl="alignNode1">
            <dgm:alg type="sp"/>
            <dgm:shape xmlns:r="http://schemas.openxmlformats.org/officeDocument/2006/relationships" type="ellipse" r:blip="">
              <dgm:adjLst/>
            </dgm:shape>
            <dgm:presOf/>
          </dgm:layoutNode>
          <dgm:layoutNode name="Child3Accent4" styleLbl="alignNode1">
            <dgm:alg type="sp"/>
            <dgm:shape xmlns:r="http://schemas.openxmlformats.org/officeDocument/2006/relationships" type="ellipse" r:blip="">
              <dgm:adjLst/>
            </dgm:shape>
            <dgm:presOf/>
          </dgm:layoutNode>
          <dgm:layoutNode name="Child3Accent5" styleLbl="alignNode1">
            <dgm:alg type="sp"/>
            <dgm:shape xmlns:r="http://schemas.openxmlformats.org/officeDocument/2006/relationships" type="ellipse" r:blip="">
              <dgm:adjLst/>
            </dgm:shape>
            <dgm:presOf/>
          </dgm:layoutNode>
          <dgm:layoutNode name="Child3Accent6" styleLbl="alignNode1">
            <dgm:alg type="sp"/>
            <dgm:shape xmlns:r="http://schemas.openxmlformats.org/officeDocument/2006/relationships" type="ellipse" r:blip="">
              <dgm:adjLst/>
            </dgm:shape>
            <dgm:presOf/>
          </dgm:layoutNode>
          <dgm:layoutNode name="Child3Accent7" styleLbl="alignNode1">
            <dgm:alg type="sp"/>
            <dgm:shape xmlns:r="http://schemas.openxmlformats.org/officeDocument/2006/relationships" type="ellipse" r:blip="">
              <dgm:adjLst/>
            </dgm:shape>
            <dgm:presOf/>
          </dgm:layoutNode>
          <dgm:layoutNode name="Child3"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4" axis="ch" ptType="node" st="4" cnt="1">
          <dgm:layoutNode name="Child4Accent1" styleLbl="alignNode1">
            <dgm:alg type="sp"/>
            <dgm:shape xmlns:r="http://schemas.openxmlformats.org/officeDocument/2006/relationships" type="ellipse" r:blip="">
              <dgm:adjLst/>
            </dgm:shape>
            <dgm:presOf/>
          </dgm:layoutNode>
          <dgm:layoutNode name="Child4Accent2" styleLbl="alignNode1">
            <dgm:alg type="sp"/>
            <dgm:shape xmlns:r="http://schemas.openxmlformats.org/officeDocument/2006/relationships" type="ellipse" r:blip="">
              <dgm:adjLst/>
            </dgm:shape>
            <dgm:presOf/>
          </dgm:layoutNode>
          <dgm:layoutNode name="Child4Accent3" styleLbl="alignNode1">
            <dgm:alg type="sp"/>
            <dgm:shape xmlns:r="http://schemas.openxmlformats.org/officeDocument/2006/relationships" type="ellipse" r:blip="">
              <dgm:adjLst/>
            </dgm:shape>
            <dgm:presOf/>
          </dgm:layoutNode>
          <dgm:layoutNode name="Child4Accent4" styleLbl="alignNode1">
            <dgm:alg type="sp"/>
            <dgm:shape xmlns:r="http://schemas.openxmlformats.org/officeDocument/2006/relationships" type="ellipse" r:blip="">
              <dgm:adjLst/>
            </dgm:shape>
            <dgm:presOf/>
          </dgm:layoutNode>
          <dgm:layoutNode name="Child4Accent5" styleLbl="alignNode1">
            <dgm:alg type="sp"/>
            <dgm:shape xmlns:r="http://schemas.openxmlformats.org/officeDocument/2006/relationships" type="ellipse" r:blip="">
              <dgm:adjLst/>
            </dgm:shape>
            <dgm:presOf/>
          </dgm:layoutNode>
          <dgm:layoutNode name="Child4Accent6" styleLbl="alignNode1">
            <dgm:alg type="sp"/>
            <dgm:shape xmlns:r="http://schemas.openxmlformats.org/officeDocument/2006/relationships" type="ellipse" r:blip="">
              <dgm:adjLst/>
            </dgm:shape>
            <dgm:presOf/>
          </dgm:layoutNode>
          <dgm:layoutNode name="Child4Accent7" styleLbl="alignNode1">
            <dgm:alg type="sp"/>
            <dgm:shape xmlns:r="http://schemas.openxmlformats.org/officeDocument/2006/relationships" type="ellipse" r:blip="">
              <dgm:adjLst/>
            </dgm:shape>
            <dgm:presOf/>
          </dgm:layoutNode>
          <dgm:layoutNode name="Child4Accent8" styleLbl="alignNode1">
            <dgm:alg type="sp"/>
            <dgm:shape xmlns:r="http://schemas.openxmlformats.org/officeDocument/2006/relationships" type="ellipse" r:blip="">
              <dgm:adjLst/>
            </dgm:shape>
            <dgm:presOf/>
          </dgm:layoutNode>
          <dgm:layoutNode name="Child4"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5" axis="ch" ptType="node" st="5" cnt="1">
          <dgm:layoutNode name="Child5Accent1" styleLbl="alignNode1">
            <dgm:alg type="sp"/>
            <dgm:shape xmlns:r="http://schemas.openxmlformats.org/officeDocument/2006/relationships" type="ellipse" r:blip="">
              <dgm:adjLst/>
            </dgm:shape>
            <dgm:presOf/>
          </dgm:layoutNode>
          <dgm:layoutNode name="Child5Accent2" styleLbl="alignNode1">
            <dgm:alg type="sp"/>
            <dgm:shape xmlns:r="http://schemas.openxmlformats.org/officeDocument/2006/relationships" type="ellipse" r:blip="">
              <dgm:adjLst/>
            </dgm:shape>
            <dgm:presOf/>
          </dgm:layoutNode>
          <dgm:layoutNode name="Child5Accent3" styleLbl="alignNode1">
            <dgm:alg type="sp"/>
            <dgm:shape xmlns:r="http://schemas.openxmlformats.org/officeDocument/2006/relationships" type="ellipse" r:blip="">
              <dgm:adjLst/>
            </dgm:shape>
            <dgm:presOf/>
          </dgm:layoutNode>
          <dgm:layoutNode name="Child5Accent4" styleLbl="alignNode1">
            <dgm:alg type="sp"/>
            <dgm:shape xmlns:r="http://schemas.openxmlformats.org/officeDocument/2006/relationships" type="ellipse" r:blip="">
              <dgm:adjLst/>
            </dgm:shape>
            <dgm:presOf/>
          </dgm:layoutNode>
          <dgm:layoutNode name="Child5Accent5" styleLbl="alignNode1">
            <dgm:alg type="sp"/>
            <dgm:shape xmlns:r="http://schemas.openxmlformats.org/officeDocument/2006/relationships" type="ellipse" r:blip="">
              <dgm:adjLst/>
            </dgm:shape>
            <dgm:presOf/>
          </dgm:layoutNode>
          <dgm:layoutNode name="Child5Accent6" styleLbl="alignNode1">
            <dgm:alg type="sp"/>
            <dgm:shape xmlns:r="http://schemas.openxmlformats.org/officeDocument/2006/relationships" type="ellipse" r:blip="">
              <dgm:adjLst/>
            </dgm:shape>
            <dgm:presOf/>
          </dgm:layoutNode>
          <dgm:layoutNode name="Child5Accent7" styleLbl="alignNode1">
            <dgm:alg type="sp"/>
            <dgm:shape xmlns:r="http://schemas.openxmlformats.org/officeDocument/2006/relationships" type="ellipse" r:blip="">
              <dgm:adjLst/>
            </dgm:shape>
            <dgm:presOf/>
          </dgm:layoutNode>
          <dgm:layoutNode name="Child5Accent8" styleLbl="alignNode1">
            <dgm:alg type="sp"/>
            <dgm:shape xmlns:r="http://schemas.openxmlformats.org/officeDocument/2006/relationships" type="ellipse" r:blip="">
              <dgm:adjLst/>
            </dgm:shape>
            <dgm:presOf/>
          </dgm:layoutNode>
          <dgm:layoutNode name="Child5Accent9" styleLbl="alignNode1">
            <dgm:alg type="sp"/>
            <dgm:shape xmlns:r="http://schemas.openxmlformats.org/officeDocument/2006/relationships" type="ellipse" r:blip="">
              <dgm:adjLst/>
            </dgm:shape>
            <dgm:presOf/>
          </dgm:layoutNode>
          <dgm:layoutNode name="Child5"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1/layout/ConvergingText">
  <dgm:title val="Texte convergeant"/>
  <dgm:desc val="Permet de représenter la fusion de plusieurs étapes ou éléments en un seul.  Limité à une forme Niveau 1 contenant du texte et cinq formes Niveau 2 au maximum."/>
  <dgm:catLst>
    <dgm:cat type="process" pri="6500"/>
    <dgm:cat type="officeonline" pri="50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tyleData>
  <dgm:clr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clrData>
  <dgm:layoutNode name="Name0">
    <dgm:varLst>
      <dgm:chMax/>
      <dgm:chPref val="1"/>
      <dgm:dir/>
      <dgm:animOne val="branch"/>
      <dgm:animLvl val="lvl"/>
      <dgm:resizeHandles/>
    </dgm:varLst>
    <dgm:choose name="Name1">
      <dgm:if name="Name2" func="var" arg="dir" op="equ" val="norm">
        <dgm:alg type="lin">
          <dgm:param type="linDir" val="fromL"/>
          <dgm:param type="vertAlign" val="mid"/>
          <dgm:param type="nodeVertAlign" val="mid"/>
          <dgm:param type="horzAlign" val="ctr"/>
        </dgm:alg>
      </dgm:if>
      <dgm:else name="Name3">
        <dgm:alg type="lin">
          <dgm:param type="linDir" val="fromR"/>
          <dgm:param type="vertAlign" val="mid"/>
          <dgm:param type="nodeVertAlign" val="mid"/>
          <dgm:param type="horzAlign" val="ctr"/>
        </dgm:alg>
      </dgm:else>
    </dgm:choose>
    <dgm:shape xmlns:r="http://schemas.openxmlformats.org/officeDocument/2006/relationships" r:blip="">
      <dgm:adjLst/>
    </dgm:shape>
    <dgm:constrLst>
      <dgm:constr type="primFontSz" for="des" forName="Parent" op="equ" val="65"/>
      <dgm:constr type="primFontSz" for="des" forName="Child1" op="equ" val="65"/>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w" for="ch" forName="composite" refType="w"/>
      <dgm:constr type="h" for="ch" forName="composite" refType="h"/>
      <dgm:constr type="sp" refType="w" refFor="ch" refForName="composite" op="equ" fact="0.05"/>
      <dgm:constr type="w" for="ch" forName="sibTrans" refType="w" refFor="ch" refForName="composite" op="equ" fact="0.05"/>
      <dgm:constr type="h" for="ch" forName="sibTrans" refType="w" refFor="ch" refForName="sibTrans" op="equ"/>
    </dgm:constrLst>
    <dgm:forEach name="nodesForEach" axis="ch" ptType="node">
      <dgm:layoutNode name="composite">
        <dgm:choose name="Name4">
          <dgm:if name="Name5" func="var" arg="dir" op="equ" val="norm">
            <dgm:choose name="Name6">
              <dgm:if name="Name7" axis="ch" ptType="node" func="cnt" op="equ" val="0">
                <dgm:alg type="composite">
                  <dgm:param type="ar" val="2.1059"/>
                </dgm:alg>
                <dgm:constrLst>
                  <dgm:constr type="l" for="ch" forName="Parent" refType="w" fact="0"/>
                  <dgm:constr type="t" for="ch" forName="Parent" refType="h" fact="0"/>
                  <dgm:constr type="w" for="ch" forName="Parent" refType="w" fact="0.4749"/>
                  <dgm:constr type="h" for="ch" forName="Parent" refType="h"/>
                  <dgm:constr type="l" for="ch" forName="ParentAccent1" refType="w" fact="0.9531"/>
                  <dgm:constr type="t" for="ch" forName="ParentAccent1" refType="h" fact="0.4506"/>
                  <dgm:constr type="w" for="ch" forName="ParentAccent1" refType="w" fact="0.0469"/>
                  <dgm:constr type="h" for="ch" forName="ParentAccent1" refType="h" fact="0.0988"/>
                  <dgm:constr type="l" for="ch" forName="ParentAccent2" refType="w" fact="0.8734"/>
                  <dgm:constr type="t" for="ch" forName="ParentAccent2" refType="h" fact="0.4506"/>
                  <dgm:constr type="w" for="ch" forName="ParentAccent2" refType="w" fact="0.0469"/>
                  <dgm:constr type="h" for="ch" forName="ParentAccent2" refType="h" fact="0.0988"/>
                  <dgm:constr type="l" for="ch" forName="ParentAccent3" refType="w" fact="0.7937"/>
                  <dgm:constr type="t" for="ch" forName="ParentAccent3" refType="h" fact="0.4506"/>
                  <dgm:constr type="w" for="ch" forName="ParentAccent3" refType="w" fact="0.0469"/>
                  <dgm:constr type="h" for="ch" forName="ParentAccent3" refType="h" fact="0.0988"/>
                  <dgm:constr type="l" for="ch" forName="ParentAccent4" refType="w" fact="0.714"/>
                  <dgm:constr type="t" for="ch" forName="ParentAccent4" refType="h" fact="0.4506"/>
                  <dgm:constr type="w" for="ch" forName="ParentAccent4" refType="w" fact="0.0469"/>
                  <dgm:constr type="h" for="ch" forName="ParentAccent4" refType="h" fact="0.0988"/>
                  <dgm:constr type="l" for="ch" forName="ParentAccent5" refType="w" fact="0.6343"/>
                  <dgm:constr type="t" for="ch" forName="ParentAccent5" refType="h" fact="0.4506"/>
                  <dgm:constr type="w" for="ch" forName="ParentAccent5" refType="w" fact="0.0469"/>
                  <dgm:constr type="h" for="ch" forName="ParentAccent5" refType="h" fact="0.0988"/>
                  <dgm:constr type="l" for="ch" forName="ParentAccent6" refType="w" fact="0.5076"/>
                  <dgm:constr type="t" for="ch" forName="ParentAccent6" refType="h" fact="0.4012"/>
                  <dgm:constr type="w" for="ch" forName="ParentAccent6" refType="w" fact="0.0939"/>
                  <dgm:constr type="h" for="ch" forName="ParentAccent6" refType="h" fact="0.1976"/>
                  <dgm:constr type="l" for="ch" forName="ParentAccent7" refType="w" fact="0.8766"/>
                  <dgm:constr type="t" for="ch" forName="ParentAccent7" refType="h" fact="0.2465"/>
                  <dgm:constr type="w" for="ch" forName="ParentAccent7" refType="w" fact="0.0469"/>
                  <dgm:constr type="h" for="ch" forName="ParentAccent7" refType="h" fact="0.0988"/>
                  <dgm:constr type="l" for="ch" forName="ParentAccent8" refType="w" fact="0.8766"/>
                  <dgm:constr type="t" for="ch" forName="ParentAccent8" refType="h" fact="0.6562"/>
                  <dgm:constr type="w" for="ch" forName="ParentAccent8" refType="w" fact="0.0469"/>
                  <dgm:constr type="h" for="ch" forName="ParentAccent8" refType="h" fact="0.0988"/>
                  <dgm:constr type="l" for="ch" forName="ParentAccent9" refType="w" fact="0.9185"/>
                  <dgm:constr type="t" for="ch" forName="ParentAccent9" refType="h" fact="0.3353"/>
                  <dgm:constr type="w" for="ch" forName="ParentAccent9" refType="w" fact="0.0469"/>
                  <dgm:constr type="h" for="ch" forName="ParentAccent9" refType="h" fact="0.0988"/>
                  <dgm:constr type="l" for="ch" forName="ParentAccent10" refType="w" fact="0.9213"/>
                  <dgm:constr type="t" for="ch" forName="ParentAccent10" refType="h" fact="0.5679"/>
                  <dgm:constr type="w" for="ch" forName="ParentAccent10" refType="w" fact="0.0469"/>
                  <dgm:constr type="h" for="ch" forName="ParentAccent10" refType="h" fact="0.0988"/>
                </dgm:constrLst>
              </dgm:if>
              <dgm:if name="Name8" axis="ch" ptType="node" func="cnt" op="equ" val="1">
                <dgm:alg type="composite">
                  <dgm:param type="ar" val="3.4411"/>
                </dgm:alg>
                <dgm:constrLst>
                  <dgm:constr type="l" for="ch" forName="Child1Accent1" refType="w" fact="0.284"/>
                  <dgm:constr type="t" for="ch" forName="Child1Accent1" refType="h" fact="0.4012"/>
                  <dgm:constr type="w" for="ch" forName="Child1Accent1" refType="w" fact="0.0574"/>
                  <dgm:constr type="h" for="ch" forName="Child1Accent1" refType="h" fact="0.1976"/>
                  <dgm:constr type="l" for="ch" forName="Child1Accent2" refType="w" fact="0.2272"/>
                  <dgm:constr type="t" for="ch" forName="Child1Accent2" refType="h" fact="0.4506"/>
                  <dgm:constr type="w" for="ch" forName="Child1Accent2" refType="w" fact="0.0287"/>
                  <dgm:constr type="h" for="ch" forName="Child1Accent2" refType="h" fact="0.0988"/>
                  <dgm:constr type="l" for="ch" forName="Child1Accent3" refType="w" fact="0.1705"/>
                  <dgm:constr type="t" for="ch" forName="Child1Accent3" refType="h" fact="0.4506"/>
                  <dgm:constr type="w" for="ch" forName="Child1Accent3" refType="w" fact="0.0287"/>
                  <dgm:constr type="h" for="ch" forName="Child1Accent3" refType="h" fact="0.0988"/>
                  <dgm:constr type="l" for="ch" forName="Child1Accent4" refType="w" fact="0.1137"/>
                  <dgm:constr type="t" for="ch" forName="Child1Accent4" refType="h" fact="0.4506"/>
                  <dgm:constr type="w" for="ch" forName="Child1Accent4" refType="w" fact="0.0287"/>
                  <dgm:constr type="h" for="ch" forName="Child1Accent4" refType="h" fact="0.0988"/>
                  <dgm:constr type="l" for="ch" forName="Child1Accent5" refType="w" fact="0.057"/>
                  <dgm:constr type="t" for="ch" forName="Child1Accent5" refType="h" fact="0.4506"/>
                  <dgm:constr type="w" for="ch" forName="Child1Accent5" refType="w" fact="0.0287"/>
                  <dgm:constr type="h" for="ch" forName="Child1Accent5" refType="h" fact="0.0988"/>
                  <dgm:constr type="l" for="ch" forName="Child1Accent6" refType="w" fact="0.0002"/>
                  <dgm:constr type="t" for="ch" forName="Child1Accent6" refType="h" fact="0.4506"/>
                  <dgm:constr type="w" for="ch" forName="Child1Accent6" refType="w" fact="0.0287"/>
                  <dgm:constr type="h" for="ch" forName="Child1Accent6" refType="h" fact="0.0988"/>
                  <dgm:constr type="l" for="ch" forName="Child1Accent7" refType="w" fact="0"/>
                  <dgm:constr type="t" for="ch" forName="Child1Accent7" refType="h" fact="0"/>
                  <dgm:constr type="w" for="ch" forName="Child1Accent7" refType="w" fact="0"/>
                  <dgm:constr type="h" for="ch" forName="Child1Accent7" refType="h" fact="0"/>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ParentAccent1" refType="w" fact="0.9713"/>
                  <dgm:constr type="t" for="ch" forName="ParentAccent1" refType="h" fact="0.4506"/>
                  <dgm:constr type="w" for="ch" forName="ParentAccent1" refType="w" fact="0.0287"/>
                  <dgm:constr type="h" for="ch" forName="ParentAccent1" refType="h" fact="0.0988"/>
                  <dgm:constr type="l" for="ch" forName="ParentAccent2" refType="w" fact="0.9187"/>
                  <dgm:constr type="t" for="ch" forName="ParentAccent2" refType="h" fact="0.4506"/>
                  <dgm:constr type="w" for="ch" forName="ParentAccent2" refType="w" fact="0.0287"/>
                  <dgm:constr type="h" for="ch" forName="ParentAccent2" refType="h" fact="0.0988"/>
                  <dgm:constr type="l" for="ch" forName="ParentAccent3" refType="w" fact="0.8661"/>
                  <dgm:constr type="t" for="ch" forName="ParentAccent3" refType="h" fact="0.4506"/>
                  <dgm:constr type="w" for="ch" forName="ParentAccent3" refType="w" fact="0.0287"/>
                  <dgm:constr type="h" for="ch" forName="ParentAccent3" refType="h" fact="0.0988"/>
                  <dgm:constr type="l" for="ch" forName="ParentAccent4" refType="w" fact="0.8136"/>
                  <dgm:constr type="t" for="ch" forName="ParentAccent4" refType="h" fact="0.4506"/>
                  <dgm:constr type="w" for="ch" forName="ParentAccent4" refType="w" fact="0.0287"/>
                  <dgm:constr type="h" for="ch" forName="ParentAccent4" refType="h" fact="0.0988"/>
                  <dgm:constr type="l" for="ch" forName="ParentAccent5" refType="w" fact="0.761"/>
                  <dgm:constr type="t" for="ch" forName="ParentAccent5" refType="h" fact="0.4506"/>
                  <dgm:constr type="w" for="ch" forName="ParentAccent5" refType="w" fact="0.0287"/>
                  <dgm:constr type="h" for="ch" forName="ParentAccent5" refType="h" fact="0.0988"/>
                  <dgm:constr type="l" for="ch" forName="ParentAccent6" refType="w" fact="0.6797"/>
                  <dgm:constr type="t" for="ch" forName="ParentAccent6" refType="h" fact="0.4012"/>
                  <dgm:constr type="w" for="ch" forName="ParentAccent6" refType="w" fact="0.0574"/>
                  <dgm:constr type="h" for="ch" forName="ParentAccent6" refType="h" fact="0.1976"/>
                  <dgm:constr type="l" for="ch" forName="ParentAccent7" refType="w" fact="0.9245"/>
                  <dgm:constr type="t" for="ch" forName="ParentAccent7" refType="h" fact="0.2465"/>
                  <dgm:constr type="w" for="ch" forName="ParentAccent7" refType="w" fact="0.0287"/>
                  <dgm:constr type="h" for="ch" forName="ParentAccent7" refType="h" fact="0.0988"/>
                  <dgm:constr type="l" for="ch" forName="ParentAccent8" refType="w" fact="0.9245"/>
                  <dgm:constr type="t" for="ch" forName="ParentAccent8" refType="h" fact="0.6562"/>
                  <dgm:constr type="w" for="ch" forName="ParentAccent8" refType="w" fact="0.0287"/>
                  <dgm:constr type="h" for="ch" forName="ParentAccent8" refType="h" fact="0.0988"/>
                  <dgm:constr type="l" for="ch" forName="ParentAccent9" refType="w" fact="0.9501"/>
                  <dgm:constr type="t" for="ch" forName="ParentAccent9" refType="h" fact="0.3353"/>
                  <dgm:constr type="w" for="ch" forName="ParentAccent9" refType="w" fact="0.0287"/>
                  <dgm:constr type="h" for="ch" forName="ParentAccent9" refType="h" fact="0.0988"/>
                  <dgm:constr type="l" for="ch" forName="ParentAccent10" refType="w" fact="0.9518"/>
                  <dgm:constr type="t" for="ch" forName="ParentAccent10" refType="h" fact="0.5679"/>
                  <dgm:constr type="w" for="ch" forName="ParentAccent10" refType="w" fact="0.0287"/>
                  <dgm:constr type="h" for="ch" forName="ParentAccent10" refType="h" fact="0.0988"/>
                  <dgm:constr type="l" for="ch" forName="Child1" refType="w" fact="0"/>
                  <dgm:constr type="t" for="ch" forName="Child1" refType="h" fact="0.1978"/>
                  <dgm:constr type="w" for="ch" forName="Child1" refType="w" fact="0.2544"/>
                  <dgm:constr type="h" for="ch" forName="Child1" refType="h" fact="0.2541"/>
                  <dgm:constr type="l" for="ch" forName="Parent" refType="w" fact="0.3653"/>
                  <dgm:constr type="t" for="ch" forName="Parent" refType="h" fact="0"/>
                  <dgm:constr type="w" for="ch" forName="Parent" refType="w" fact="0.2906"/>
                  <dgm:constr type="h" for="ch" forName="Parent" refType="h"/>
                </dgm:constrLst>
              </dgm:if>
              <dgm:if name="Name9" axis="ch" ptType="node" func="cnt" op="equ" val="2">
                <dgm:alg type="composite">
                  <dgm:param type="ar" val="2.1185"/>
                </dgm:alg>
                <dgm:constrLst>
                  <dgm:constr type="l" for="ch" forName="Child1Accent1" refType="w" fact="0.3436"/>
                  <dgm:constr type="t" for="ch" forName="Child1Accent1" refType="h" fact="0.2211"/>
                  <dgm:constr type="w" for="ch" forName="Child1Accent1" refType="w" fact="0.0574"/>
                  <dgm:constr type="h" for="ch" forName="Child1Accent1" refType="h" fact="0.1217"/>
                  <dgm:constr type="l" for="ch" forName="Child1Accent2" refType="w" fact="0.3068"/>
                  <dgm:constr type="t" for="ch" forName="Child1Accent2" refType="h" fact="0.1569"/>
                  <dgm:constr type="w" for="ch" forName="Child1Accent2" refType="w" fact="0.0287"/>
                  <dgm:constr type="h" for="ch" forName="Child1Accent2" refType="h" fact="0.0608"/>
                  <dgm:constr type="l" for="ch" forName="Child1Accent3" refType="w" fact="0.2455"/>
                  <dgm:constr type="t" for="ch" forName="Child1Accent3" refType="h" fact="0.1569"/>
                  <dgm:constr type="w" for="ch" forName="Child1Accent3" refType="w" fact="0.0287"/>
                  <dgm:constr type="h" for="ch" forName="Child1Accent3" refType="h" fact="0.0608"/>
                  <dgm:constr type="l" for="ch" forName="Child1Accent4" refType="w" fact="0.1842"/>
                  <dgm:constr type="t" for="ch" forName="Child1Accent4" refType="h" fact="0.1569"/>
                  <dgm:constr type="w" for="ch" forName="Child1Accent4" refType="w" fact="0.0287"/>
                  <dgm:constr type="h" for="ch" forName="Child1Accent4" refType="h" fact="0.0608"/>
                  <dgm:constr type="l" for="ch" forName="Child1Accent5" refType="w" fact="0.1229"/>
                  <dgm:constr type="t" for="ch" forName="Child1Accent5" refType="h" fact="0.1569"/>
                  <dgm:constr type="w" for="ch" forName="Child1Accent5" refType="w" fact="0.0287"/>
                  <dgm:constr type="h" for="ch" forName="Child1Accent5" refType="h" fact="0.0608"/>
                  <dgm:constr type="l" for="ch" forName="Child1Accent6" refType="w" fact="0.0615"/>
                  <dgm:constr type="t" for="ch" forName="Child1Accent6" refType="h" fact="0.1569"/>
                  <dgm:constr type="w" for="ch" forName="Child1Accent6" refType="w" fact="0.0287"/>
                  <dgm:constr type="h" for="ch" forName="Child1Accent6" refType="h" fact="0.0608"/>
                  <dgm:constr type="l" for="ch" forName="Child1Accent7" refType="w" fact="0.0002"/>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Child2Accent1" refType="w" fact="0.3436"/>
                  <dgm:constr type="t" for="ch" forName="Child2Accent1" refType="h" fact="0.8153"/>
                  <dgm:constr type="w" for="ch" forName="Child2Accent1" refType="w" fact="0.0574"/>
                  <dgm:constr type="h" for="ch" forName="Child2Accent1" refType="h" fact="0.1217"/>
                  <dgm:constr type="l" for="ch" forName="Child2Accent2" refType="w" fact="0.3068"/>
                  <dgm:constr type="t" for="ch" forName="Child2Accent2" refType="h" fact="0.9392"/>
                  <dgm:constr type="w" for="ch" forName="Child2Accent2" refType="w" fact="0.0287"/>
                  <dgm:constr type="h" for="ch" forName="Child2Accent2" refType="h" fact="0.0608"/>
                  <dgm:constr type="l" for="ch" forName="Child2Accent3" refType="w" fact="0.2455"/>
                  <dgm:constr type="t" for="ch" forName="Child2Accent3" refType="h" fact="0.9392"/>
                  <dgm:constr type="w" for="ch" forName="Child2Accent3" refType="w" fact="0.0287"/>
                  <dgm:constr type="h" for="ch" forName="Child2Accent3" refType="h" fact="0.0608"/>
                  <dgm:constr type="l" for="ch" forName="Child2Accent4" refType="w" fact="0.1842"/>
                  <dgm:constr type="t" for="ch" forName="Child2Accent4" refType="h" fact="0.9392"/>
                  <dgm:constr type="w" for="ch" forName="Child2Accent4" refType="w" fact="0.0287"/>
                  <dgm:constr type="h" for="ch" forName="Child2Accent4" refType="h" fact="0.0608"/>
                  <dgm:constr type="l" for="ch" forName="Child2Accent5" refType="w" fact="0.1229"/>
                  <dgm:constr type="t" for="ch" forName="Child2Accent5" refType="h" fact="0.9392"/>
                  <dgm:constr type="w" for="ch" forName="Child2Accent5" refType="w" fact="0.0287"/>
                  <dgm:constr type="h" for="ch" forName="Child2Accent5" refType="h" fact="0.0608"/>
                  <dgm:constr type="l" for="ch" forName="Child2Accent6" refType="w" fact="0.0615"/>
                  <dgm:constr type="t" for="ch" forName="Child2Accent6" refType="h" fact="0.9392"/>
                  <dgm:constr type="w" for="ch" forName="Child2Accent6" refType="w" fact="0.0287"/>
                  <dgm:constr type="h" for="ch" forName="Child2Accent6" refType="h" fact="0.0608"/>
                  <dgm:constr type="l" for="ch" forName="Child2Accent7" refType="w" fact="0.0002"/>
                  <dgm:constr type="t" for="ch" forName="Child2Accent7" refType="h" fact="0.9392"/>
                  <dgm:constr type="w" for="ch" forName="Child2Accent7" refType="w" fact="0.0287"/>
                  <dgm:constr type="h" for="ch" forName="Child2Accent7" refType="h" fact="0.0608"/>
                  <dgm:constr type="l" for="ch" forName="ParentAccent1" refType="w" fact="0.9713"/>
                  <dgm:constr type="t" for="ch" forName="ParentAccent1" refType="h" fact="0.5511"/>
                  <dgm:constr type="w" for="ch" forName="ParentAccent1" refType="w" fact="0.0287"/>
                  <dgm:constr type="h" for="ch" forName="ParentAccent1" refType="h" fact="0.0608"/>
                  <dgm:constr type="l" for="ch" forName="ParentAccent2" refType="w" fact="0.9187"/>
                  <dgm:constr type="t" for="ch" forName="ParentAccent2" refType="h" fact="0.5511"/>
                  <dgm:constr type="w" for="ch" forName="ParentAccent2" refType="w" fact="0.0287"/>
                  <dgm:constr type="h" for="ch" forName="ParentAccent2" refType="h" fact="0.0608"/>
                  <dgm:constr type="l" for="ch" forName="ParentAccent3" refType="w" fact="0.8661"/>
                  <dgm:constr type="t" for="ch" forName="ParentAccent3" refType="h" fact="0.5511"/>
                  <dgm:constr type="w" for="ch" forName="ParentAccent3" refType="w" fact="0.0287"/>
                  <dgm:constr type="h" for="ch" forName="ParentAccent3" refType="h" fact="0.0608"/>
                  <dgm:constr type="l" for="ch" forName="ParentAccent4" refType="w" fact="0.8136"/>
                  <dgm:constr type="t" for="ch" forName="ParentAccent4" refType="h" fact="0.5511"/>
                  <dgm:constr type="w" for="ch" forName="ParentAccent4" refType="w" fact="0.0287"/>
                  <dgm:constr type="h" for="ch" forName="ParentAccent4" refType="h" fact="0.0608"/>
                  <dgm:constr type="l" for="ch" forName="ParentAccent5" refType="w" fact="0.761"/>
                  <dgm:constr type="t" for="ch" forName="ParentAccent5" refType="h" fact="0.5511"/>
                  <dgm:constr type="w" for="ch" forName="ParentAccent5" refType="w" fact="0.0287"/>
                  <dgm:constr type="h" for="ch" forName="ParentAccent5" refType="h" fact="0.0608"/>
                  <dgm:constr type="l" for="ch" forName="ParentAccent6" refType="w" fact="0.6797"/>
                  <dgm:constr type="t" for="ch" forName="ParentAccent6" refType="h" fact="0.5207"/>
                  <dgm:constr type="w" for="ch" forName="ParentAccent6" refType="w" fact="0.0574"/>
                  <dgm:constr type="h" for="ch" forName="ParentAccent6" refType="h" fact="0.1217"/>
                  <dgm:constr type="l" for="ch" forName="ParentAccent7" refType="w" fact="0.9245"/>
                  <dgm:constr type="t" for="ch" forName="ParentAccent7" refType="h" fact="0.4255"/>
                  <dgm:constr type="w" for="ch" forName="ParentAccent7" refType="w" fact="0.0287"/>
                  <dgm:constr type="h" for="ch" forName="ParentAccent7" refType="h" fact="0.0608"/>
                  <dgm:constr type="l" for="ch" forName="ParentAccent8" refType="w" fact="0.9245"/>
                  <dgm:constr type="t" for="ch" forName="ParentAccent8" refType="h" fact="0.6776"/>
                  <dgm:constr type="w" for="ch" forName="ParentAccent8" refType="w" fact="0.0287"/>
                  <dgm:constr type="h" for="ch" forName="ParentAccent8" refType="h" fact="0.0608"/>
                  <dgm:constr type="l" for="ch" forName="ParentAccent9" refType="w" fact="0.9501"/>
                  <dgm:constr type="t" for="ch" forName="ParentAccent9" refType="h" fact="0.4801"/>
                  <dgm:constr type="w" for="ch" forName="ParentAccent9" refType="w" fact="0.0287"/>
                  <dgm:constr type="h" for="ch" forName="ParentAccent9" refType="h" fact="0.0608"/>
                  <dgm:constr type="l" for="ch" forName="ParentAccent10" refType="w" fact="0.9518"/>
                  <dgm:constr type="t" for="ch" forName="ParentAccent10" refType="h" fact="0.6233"/>
                  <dgm:constr type="w" for="ch" forName="ParentAccent10" refType="w" fact="0.0287"/>
                  <dgm:constr type="h" for="ch" forName="ParentAccent10" refType="h" fact="0.0608"/>
                  <dgm:constr type="l" for="ch" forName="Child2" refType="w" fact="0"/>
                  <dgm:constr type="t" for="ch" forName="Child2" refType="h" fact="0.7822"/>
                  <dgm:constr type="w" for="ch" forName="Child2" refType="w" fact="0.3364"/>
                  <dgm:constr type="h" for="ch" forName="Child2" refType="h" fact="0.1564"/>
                  <dgm:constr type="l" for="ch" forName="Child1" refType="w" fact="0"/>
                  <dgm:constr type="t" for="ch" forName="Child1" refType="h" fact="0"/>
                  <dgm:constr type="w" for="ch" forName="Child1" refType="w" fact="0.3364"/>
                  <dgm:constr type="h" for="ch" forName="Child1" refType="h" fact="0.1564"/>
                  <dgm:constr type="l" for="ch" forName="Parent" refType="w" fact="0.3653"/>
                  <dgm:constr type="t" for="ch" forName="Parent" refType="h" fact="0.2737"/>
                  <dgm:constr type="w" for="ch" forName="Parent" refType="w" fact="0.2906"/>
                  <dgm:constr type="h" for="ch" forName="Parent" refType="h" fact="0.6157"/>
                </dgm:constrLst>
              </dgm:if>
              <dgm:if name="Name10" axis="ch" ptType="node" func="cnt" op="equ" val="3">
                <dgm:alg type="composite">
                  <dgm:param type="ar" val="2.1185"/>
                </dgm:alg>
                <dgm:constrLst>
                  <dgm:constr type="l" for="ch" forName="Child1Accent1" refType="w" fact="0.3436"/>
                  <dgm:constr type="t" for="ch" forName="Child1Accent1" refType="h" fact="0.2211"/>
                  <dgm:constr type="w" for="ch" forName="Child1Accent1" refType="w" fact="0.0574"/>
                  <dgm:constr type="h" for="ch" forName="Child1Accent1" refType="h" fact="0.1217"/>
                  <dgm:constr type="l" for="ch" forName="Child1Accent2" refType="w" fact="0.3068"/>
                  <dgm:constr type="t" for="ch" forName="Child1Accent2" refType="h" fact="0.1569"/>
                  <dgm:constr type="w" for="ch" forName="Child1Accent2" refType="w" fact="0.0287"/>
                  <dgm:constr type="h" for="ch" forName="Child1Accent2" refType="h" fact="0.0608"/>
                  <dgm:constr type="l" for="ch" forName="Child1Accent3" refType="w" fact="0.2455"/>
                  <dgm:constr type="t" for="ch" forName="Child1Accent3" refType="h" fact="0.1569"/>
                  <dgm:constr type="w" for="ch" forName="Child1Accent3" refType="w" fact="0.0287"/>
                  <dgm:constr type="h" for="ch" forName="Child1Accent3" refType="h" fact="0.0608"/>
                  <dgm:constr type="l" for="ch" forName="Child1Accent4" refType="w" fact="0.1842"/>
                  <dgm:constr type="t" for="ch" forName="Child1Accent4" refType="h" fact="0.1569"/>
                  <dgm:constr type="w" for="ch" forName="Child1Accent4" refType="w" fact="0.0287"/>
                  <dgm:constr type="h" for="ch" forName="Child1Accent4" refType="h" fact="0.0608"/>
                  <dgm:constr type="l" for="ch" forName="Child1Accent5" refType="w" fact="0.1229"/>
                  <dgm:constr type="t" for="ch" forName="Child1Accent5" refType="h" fact="0.1569"/>
                  <dgm:constr type="w" for="ch" forName="Child1Accent5" refType="w" fact="0.0287"/>
                  <dgm:constr type="h" for="ch" forName="Child1Accent5" refType="h" fact="0.0608"/>
                  <dgm:constr type="l" for="ch" forName="Child2Accent1" refType="w" fact="0.284"/>
                  <dgm:constr type="t" for="ch" forName="Child2Accent1" refType="h" fact="0.5207"/>
                  <dgm:constr type="w" for="ch" forName="Child2Accent1" refType="w" fact="0.0574"/>
                  <dgm:constr type="h" for="ch" forName="Child2Accent1" refType="h" fact="0.1217"/>
                  <dgm:constr type="l" for="ch" forName="Child2Accent2" refType="w" fact="0.2272"/>
                  <dgm:constr type="t" for="ch" forName="Child2Accent2" refType="h" fact="0.5511"/>
                  <dgm:constr type="w" for="ch" forName="Child2Accent2" refType="w" fact="0.0287"/>
                  <dgm:constr type="h" for="ch" forName="Child2Accent2" refType="h" fact="0.0608"/>
                  <dgm:constr type="l" for="ch" forName="Child2Accent3" refType="w" fact="0.1705"/>
                  <dgm:constr type="t" for="ch" forName="Child2Accent3" refType="h" fact="0.5511"/>
                  <dgm:constr type="w" for="ch" forName="Child2Accent3" refType="w" fact="0.0287"/>
                  <dgm:constr type="h" for="ch" forName="Child2Accent3" refType="h" fact="0.0608"/>
                  <dgm:constr type="l" for="ch" forName="Child2Accent4" refType="w" fact="0.1137"/>
                  <dgm:constr type="t" for="ch" forName="Child2Accent4" refType="h" fact="0.5511"/>
                  <dgm:constr type="w" for="ch" forName="Child2Accent4" refType="w" fact="0.0287"/>
                  <dgm:constr type="h" for="ch" forName="Child2Accent4" refType="h" fact="0.0608"/>
                  <dgm:constr type="l" for="ch" forName="Child1Accent6" refType="w" fact="0.0615"/>
                  <dgm:constr type="t" for="ch" forName="Child1Accent6" refType="h" fact="0.1569"/>
                  <dgm:constr type="w" for="ch" forName="Child1Accent6" refType="w" fact="0.0287"/>
                  <dgm:constr type="h" for="ch" forName="Child1Accent6" refType="h" fact="0.0608"/>
                  <dgm:constr type="l" for="ch" forName="Child2Accent5" refType="w" fact="0.057"/>
                  <dgm:constr type="t" for="ch" forName="Child2Accent5" refType="h" fact="0.5511"/>
                  <dgm:constr type="w" for="ch" forName="Child2Accent5" refType="w" fact="0.0287"/>
                  <dgm:constr type="h" for="ch" forName="Child2Accent5" refType="h" fact="0.0608"/>
                  <dgm:constr type="l" for="ch" forName="Child1Accent7" refType="w" fact="0.0002"/>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Child2Accent6" refType="w" fact="0.0002"/>
                  <dgm:constr type="t" for="ch" forName="Child2Accent6" refType="h" fact="0.5511"/>
                  <dgm:constr type="w" for="ch" forName="Child2Accent6" refType="w" fact="0.0287"/>
                  <dgm:constr type="h" for="ch" forName="Child2Accent6" refType="h" fact="0.0608"/>
                  <dgm:constr type="l" for="ch" forName="Child2Accent7" refType="w" fact="0"/>
                  <dgm:constr type="t" for="ch" forName="Child2Accent7" refType="h" fact="0"/>
                  <dgm:constr type="w" for="ch" forName="Child2Accent7" refType="w" fact="0"/>
                  <dgm:constr type="h" for="ch" forName="Child2Accent7" refType="h" fact="0"/>
                  <dgm:constr type="l" for="ch" forName="Child3Accent1" refType="w" fact="0.3436"/>
                  <dgm:constr type="t" for="ch" forName="Child3Accent1" refType="h" fact="0.8153"/>
                  <dgm:constr type="w" for="ch" forName="Child3Accent1" refType="w" fact="0.0574"/>
                  <dgm:constr type="h" for="ch" forName="Child3Accent1" refType="h" fact="0.1217"/>
                  <dgm:constr type="l" for="ch" forName="Child3Accent2" refType="w" fact="0.3068"/>
                  <dgm:constr type="t" for="ch" forName="Child3Accent2" refType="h" fact="0.9392"/>
                  <dgm:constr type="w" for="ch" forName="Child3Accent2" refType="w" fact="0.0287"/>
                  <dgm:constr type="h" for="ch" forName="Child3Accent2" refType="h" fact="0.0608"/>
                  <dgm:constr type="l" for="ch" forName="Child3Accent3" refType="w" fact="0.2455"/>
                  <dgm:constr type="t" for="ch" forName="Child3Accent3" refType="h" fact="0.9392"/>
                  <dgm:constr type="w" for="ch" forName="Child3Accent3" refType="w" fact="0.0287"/>
                  <dgm:constr type="h" for="ch" forName="Child3Accent3" refType="h" fact="0.0608"/>
                  <dgm:constr type="l" for="ch" forName="Child3Accent4" refType="w" fact="0.1842"/>
                  <dgm:constr type="t" for="ch" forName="Child3Accent4" refType="h" fact="0.9392"/>
                  <dgm:constr type="w" for="ch" forName="Child3Accent4" refType="w" fact="0.0287"/>
                  <dgm:constr type="h" for="ch" forName="Child3Accent4" refType="h" fact="0.0608"/>
                  <dgm:constr type="l" for="ch" forName="Child3Accent5" refType="w" fact="0.1229"/>
                  <dgm:constr type="t" for="ch" forName="Child3Accent5" refType="h" fact="0.9392"/>
                  <dgm:constr type="w" for="ch" forName="Child3Accent5" refType="w" fact="0.0287"/>
                  <dgm:constr type="h" for="ch" forName="Child3Accent5" refType="h" fact="0.0608"/>
                  <dgm:constr type="l" for="ch" forName="Child3Accent6" refType="w" fact="0.0615"/>
                  <dgm:constr type="t" for="ch" forName="Child3Accent6" refType="h" fact="0.9392"/>
                  <dgm:constr type="w" for="ch" forName="Child3Accent6" refType="w" fact="0.0287"/>
                  <dgm:constr type="h" for="ch" forName="Child3Accent6" refType="h" fact="0.0608"/>
                  <dgm:constr type="l" for="ch" forName="Child3Accent7" refType="w" fact="0.0002"/>
                  <dgm:constr type="t" for="ch" forName="Child3Accent7" refType="h" fact="0.9392"/>
                  <dgm:constr type="w" for="ch" forName="Child3Accent7" refType="w" fact="0.0287"/>
                  <dgm:constr type="h" for="ch" forName="Child3Accent7" refType="h" fact="0.0608"/>
                  <dgm:constr type="l" for="ch" forName="ParentAccent1" refType="w" fact="0.9713"/>
                  <dgm:constr type="t" for="ch" forName="ParentAccent1" refType="h" fact="0.5511"/>
                  <dgm:constr type="w" for="ch" forName="ParentAccent1" refType="w" fact="0.0287"/>
                  <dgm:constr type="h" for="ch" forName="ParentAccent1" refType="h" fact="0.0608"/>
                  <dgm:constr type="l" for="ch" forName="ParentAccent2" refType="w" fact="0.9187"/>
                  <dgm:constr type="t" for="ch" forName="ParentAccent2" refType="h" fact="0.5511"/>
                  <dgm:constr type="w" for="ch" forName="ParentAccent2" refType="w" fact="0.0287"/>
                  <dgm:constr type="h" for="ch" forName="ParentAccent2" refType="h" fact="0.0608"/>
                  <dgm:constr type="l" for="ch" forName="ParentAccent3" refType="w" fact="0.8661"/>
                  <dgm:constr type="t" for="ch" forName="ParentAccent3" refType="h" fact="0.5511"/>
                  <dgm:constr type="w" for="ch" forName="ParentAccent3" refType="w" fact="0.0287"/>
                  <dgm:constr type="h" for="ch" forName="ParentAccent3" refType="h" fact="0.0608"/>
                  <dgm:constr type="l" for="ch" forName="ParentAccent4" refType="w" fact="0.8136"/>
                  <dgm:constr type="t" for="ch" forName="ParentAccent4" refType="h" fact="0.5511"/>
                  <dgm:constr type="w" for="ch" forName="ParentAccent4" refType="w" fact="0.0287"/>
                  <dgm:constr type="h" for="ch" forName="ParentAccent4" refType="h" fact="0.0608"/>
                  <dgm:constr type="l" for="ch" forName="ParentAccent5" refType="w" fact="0.761"/>
                  <dgm:constr type="t" for="ch" forName="ParentAccent5" refType="h" fact="0.5511"/>
                  <dgm:constr type="w" for="ch" forName="ParentAccent5" refType="w" fact="0.0287"/>
                  <dgm:constr type="h" for="ch" forName="ParentAccent5" refType="h" fact="0.0608"/>
                  <dgm:constr type="l" for="ch" forName="ParentAccent6" refType="w" fact="0.6797"/>
                  <dgm:constr type="t" for="ch" forName="ParentAccent6" refType="h" fact="0.5207"/>
                  <dgm:constr type="w" for="ch" forName="ParentAccent6" refType="w" fact="0.0574"/>
                  <dgm:constr type="h" for="ch" forName="ParentAccent6" refType="h" fact="0.1217"/>
                  <dgm:constr type="l" for="ch" forName="ParentAccent7" refType="w" fact="0.9245"/>
                  <dgm:constr type="t" for="ch" forName="ParentAccent7" refType="h" fact="0.4255"/>
                  <dgm:constr type="w" for="ch" forName="ParentAccent7" refType="w" fact="0.0287"/>
                  <dgm:constr type="h" for="ch" forName="ParentAccent7" refType="h" fact="0.0608"/>
                  <dgm:constr type="l" for="ch" forName="ParentAccent8" refType="w" fact="0.9245"/>
                  <dgm:constr type="t" for="ch" forName="ParentAccent8" refType="h" fact="0.6776"/>
                  <dgm:constr type="w" for="ch" forName="ParentAccent8" refType="w" fact="0.0287"/>
                  <dgm:constr type="h" for="ch" forName="ParentAccent8" refType="h" fact="0.0608"/>
                  <dgm:constr type="l" for="ch" forName="ParentAccent9" refType="w" fact="0.9501"/>
                  <dgm:constr type="t" for="ch" forName="ParentAccent9" refType="h" fact="0.4801"/>
                  <dgm:constr type="w" for="ch" forName="ParentAccent9" refType="w" fact="0.0287"/>
                  <dgm:constr type="h" for="ch" forName="ParentAccent9" refType="h" fact="0.0608"/>
                  <dgm:constr type="l" for="ch" forName="ParentAccent10" refType="w" fact="0.9518"/>
                  <dgm:constr type="t" for="ch" forName="ParentAccent10" refType="h" fact="0.6233"/>
                  <dgm:constr type="w" for="ch" forName="ParentAccent10" refType="w" fact="0.0287"/>
                  <dgm:constr type="h" for="ch" forName="ParentAccent10" refType="h" fact="0.0608"/>
                  <dgm:constr type="l" for="ch" forName="Child3" refType="w" fact="0"/>
                  <dgm:constr type="t" for="ch" forName="Child3" refType="h" fact="0.7822"/>
                  <dgm:constr type="w" for="ch" forName="Child3" refType="w" fact="0.3364"/>
                  <dgm:constr type="h" for="ch" forName="Child3" refType="h" fact="0.1564"/>
                  <dgm:constr type="l" for="ch" forName="Child2" refType="w" fact="0"/>
                  <dgm:constr type="t" for="ch" forName="Child2" refType="h" fact="0.3955"/>
                  <dgm:constr type="w" for="ch" forName="Child2" refType="w" fact="0.2544"/>
                  <dgm:constr type="h" for="ch" forName="Child2" refType="h" fact="0.1564"/>
                  <dgm:constr type="l" for="ch" forName="Child1" refType="w" fact="0"/>
                  <dgm:constr type="t" for="ch" forName="Child1" refType="h" fact="0"/>
                  <dgm:constr type="w" for="ch" forName="Child1" refType="w" fact="0.3364"/>
                  <dgm:constr type="h" for="ch" forName="Child1" refType="h" fact="0.1564"/>
                  <dgm:constr type="l" for="ch" forName="Parent" refType="w" fact="0.3653"/>
                  <dgm:constr type="t" for="ch" forName="Parent" refType="h" fact="0.2737"/>
                  <dgm:constr type="w" for="ch" forName="Parent" refType="w" fact="0.2906"/>
                  <dgm:constr type="h" for="ch" forName="Parent" refType="h" fact="0.6157"/>
                </dgm:constrLst>
              </dgm:if>
              <dgm:if name="Name11" axis="ch" ptType="node" func="cnt" op="equ" val="4">
                <dgm:alg type="composite">
                  <dgm:param type="ar" val="1.8304"/>
                </dgm:alg>
                <dgm:constrLst>
                  <dgm:constr type="l" for="ch" forName="Parent" refType="w" fact="0.3771"/>
                  <dgm:constr type="t" for="ch" forName="Parent" refType="h" fact="0.2946"/>
                  <dgm:constr type="w" for="ch" forName="Parent" refType="w" fact="0.2862"/>
                  <dgm:constr type="h" for="ch" forName="Parent" refType="h" fact="0.5239"/>
                  <dgm:constr type="l" for="ch" forName="Child1Accent1" refType="w" fact="0.3904"/>
                  <dgm:constr type="t" for="ch" forName="Child1Accent1" refType="h" fact="0.2104"/>
                  <dgm:constr type="w" for="ch" forName="Child1Accent1" refType="w" fact="0.0566"/>
                  <dgm:constr type="h" for="ch" forName="Child1Accent1" refType="h" fact="0.1035"/>
                  <dgm:constr type="l" for="ch" forName="Child1Accent3" refType="w" fact="0.3001"/>
                  <dgm:constr type="t" for="ch" forName="Child1Accent3" refType="h" fact="0.128"/>
                  <dgm:constr type="w" for="ch" forName="Child1Accent3" refType="w" fact="0.0283"/>
                  <dgm:constr type="h" for="ch" forName="Child1Accent3" refType="h" fact="0.0518"/>
                  <dgm:constr type="l" for="ch" forName="Child1Accent4" refType="w" fact="0.2418"/>
                  <dgm:constr type="t" for="ch" forName="Child1Accent4" refType="h" fact="0.128"/>
                  <dgm:constr type="w" for="ch" forName="Child1Accent4" refType="w" fact="0.0283"/>
                  <dgm:constr type="h" for="ch" forName="Child1Accent4" refType="h" fact="0.0518"/>
                  <dgm:constr type="l" for="ch" forName="Child1Accent5" refType="w" fact="0.1835"/>
                  <dgm:constr type="t" for="ch" forName="Child1Accent5" refType="h" fact="0.128"/>
                  <dgm:constr type="w" for="ch" forName="Child1Accent5" refType="w" fact="0.0283"/>
                  <dgm:constr type="h" for="ch" forName="Child1Accent5" refType="h" fact="0.0518"/>
                  <dgm:constr type="l" for="ch" forName="Child1Accent6" refType="w" fact="0.1252"/>
                  <dgm:constr type="t" for="ch" forName="Child1Accent6" refType="h" fact="0.128"/>
                  <dgm:constr type="w" for="ch" forName="Child1Accent6" refType="w" fact="0.0283"/>
                  <dgm:constr type="h" for="ch" forName="Child1Accent6" refType="h" fact="0.0518"/>
                  <dgm:constr type="l" for="ch" forName="Child3Accent1" refType="w" fact="0.3158"/>
                  <dgm:constr type="t" for="ch" forName="Child3Accent1" refType="h" fact="0.6212"/>
                  <dgm:constr type="w" for="ch" forName="Child3Accent1" refType="w" fact="0.0566"/>
                  <dgm:constr type="h" for="ch" forName="Child3Accent1" refType="h" fact="0.1035"/>
                  <dgm:constr type="l" for="ch" forName="Child3Accent2" refType="w" fact="0.2689"/>
                  <dgm:constr type="t" for="ch" forName="Child3Accent2" refType="h" fact="0.6828"/>
                  <dgm:constr type="w" for="ch" forName="Child3Accent2" refType="w" fact="0.0283"/>
                  <dgm:constr type="h" for="ch" forName="Child3Accent2" refType="h" fact="0.0518"/>
                  <dgm:constr type="l" for="ch" forName="Child3Accent4" refType="w" fact="0.1614"/>
                  <dgm:constr type="t" for="ch" forName="Child3Accent4" refType="h" fact="0.6828"/>
                  <dgm:constr type="w" for="ch" forName="Child3Accent4" refType="w" fact="0.0283"/>
                  <dgm:constr type="h" for="ch" forName="Child3Accent4" refType="h" fact="0.0518"/>
                  <dgm:constr type="l" for="ch" forName="Child3Accent5" refType="w" fact="0.1077"/>
                  <dgm:constr type="t" for="ch" forName="Child3Accent5" refType="h" fact="0.6828"/>
                  <dgm:constr type="w" for="ch" forName="Child3Accent5" refType="w" fact="0.0283"/>
                  <dgm:constr type="h" for="ch" forName="Child3Accent5" refType="h" fact="0.0518"/>
                  <dgm:constr type="l" for="ch" forName="Child1Accent7" refType="w" fact="0.0668"/>
                  <dgm:constr type="t" for="ch" forName="Child1Accent7" refType="h" fact="0.128"/>
                  <dgm:constr type="w" for="ch" forName="Child1Accent7" refType="w" fact="0.0283"/>
                  <dgm:constr type="h" for="ch" forName="Child1Accent7" refType="h" fact="0.0518"/>
                  <dgm:constr type="l" for="ch" forName="Child3Accent6" refType="w" fact="0.0539"/>
                  <dgm:constr type="t" for="ch" forName="Child3Accent6" refType="h" fact="0.6828"/>
                  <dgm:constr type="w" for="ch" forName="Child3Accent6" refType="w" fact="0.0283"/>
                  <dgm:constr type="h" for="ch" forName="Child3Accent6" refType="h" fact="0.0518"/>
                  <dgm:constr type="l" for="ch" forName="Child1Accent8" refType="w" fact="0.0085"/>
                  <dgm:constr type="t" for="ch" forName="Child1Accent8" refType="h" fact="0.128"/>
                  <dgm:constr type="w" for="ch" forName="Child1Accent8" refType="w" fact="0.0283"/>
                  <dgm:constr type="h" for="ch" forName="Child1Accent8" refType="h" fact="0.0518"/>
                  <dgm:constr type="l" for="ch" forName="Child1Accent9" refType="w" fact="0"/>
                  <dgm:constr type="t" for="ch" forName="Child1Accent9" refType="h" fact="0"/>
                  <dgm:constr type="w" for="ch" forName="Child1Accent9" refType="w" fact="0"/>
                  <dgm:constr type="h" for="ch" forName="Child1Accent9" refType="h" fact="0"/>
                  <dgm:constr type="l" for="ch" forName="Child3Accent7" refType="w" fact="0.0002"/>
                  <dgm:constr type="t" for="ch" forName="Child3Accent7" refType="h" fact="0.6828"/>
                  <dgm:constr type="w" for="ch" forName="Child3Accent7" refType="w" fact="0.0283"/>
                  <dgm:constr type="h" for="ch" forName="Child3Accent7" refType="h" fact="0.0518"/>
                  <dgm:constr type="l" for="ch" forName="Child4Accent1" refType="w" fact="0.3904"/>
                  <dgm:constr type="t" for="ch" forName="Child4Accent1" refType="h" fact="0.8"/>
                  <dgm:constr type="w" for="ch" forName="Child4Accent1" refType="w" fact="0.0566"/>
                  <dgm:constr type="h" for="ch" forName="Child4Accent1" refType="h" fact="0.1035"/>
                  <dgm:constr type="l" for="ch" forName="Child4Accent3" refType="w" fact="0.2998"/>
                  <dgm:constr type="t" for="ch" forName="Child4Accent3" refType="h" fact="0.9482"/>
                  <dgm:constr type="w" for="ch" forName="Child4Accent3" refType="w" fact="0.0283"/>
                  <dgm:constr type="h" for="ch" forName="Child4Accent3" refType="h" fact="0.0518"/>
                  <dgm:constr type="l" for="ch" forName="Child4Accent4" refType="w" fact="0.2415"/>
                  <dgm:constr type="t" for="ch" forName="Child4Accent4" refType="h" fact="0.9482"/>
                  <dgm:constr type="w" for="ch" forName="Child4Accent4" refType="w" fact="0.0283"/>
                  <dgm:constr type="h" for="ch" forName="Child4Accent4" refType="h" fact="0.0518"/>
                  <dgm:constr type="l" for="ch" forName="Child4Accent5" refType="w" fact="0.1833"/>
                  <dgm:constr type="t" for="ch" forName="Child4Accent5" refType="h" fact="0.9482"/>
                  <dgm:constr type="w" for="ch" forName="Child4Accent5" refType="w" fact="0.0283"/>
                  <dgm:constr type="h" for="ch" forName="Child4Accent5" refType="h" fact="0.0518"/>
                  <dgm:constr type="l" for="ch" forName="Child4Accent6" refType="w" fact="0.1251"/>
                  <dgm:constr type="t" for="ch" forName="Child4Accent6" refType="h" fact="0.9482"/>
                  <dgm:constr type="w" for="ch" forName="Child4Accent6" refType="w" fact="0.0283"/>
                  <dgm:constr type="h" for="ch" forName="Child4Accent6" refType="h" fact="0.0518"/>
                  <dgm:constr type="l" for="ch" forName="Child4Accent7" refType="w" fact="0.0668"/>
                  <dgm:constr type="t" for="ch" forName="Child4Accent7" refType="h" fact="0.9482"/>
                  <dgm:constr type="w" for="ch" forName="Child4Accent7" refType="w" fact="0.0283"/>
                  <dgm:constr type="h" for="ch" forName="Child4Accent7" refType="h" fact="0.0518"/>
                  <dgm:constr type="l" for="ch" forName="Child4Accent8" refType="w" fact="0.0086"/>
                  <dgm:constr type="t" for="ch" forName="Child4Accent8" refType="h" fact="0.9482"/>
                  <dgm:constr type="w" for="ch" forName="Child4Accent8" refType="w" fact="0.0283"/>
                  <dgm:constr type="h" for="ch" forName="Child4Accent8" refType="h" fact="0.0518"/>
                  <dgm:constr type="l" for="ch" forName="Child2Accent1" refType="w" fact="0.3158"/>
                  <dgm:constr type="t" for="ch" forName="Child2Accent1" refType="h" fact="0.3725"/>
                  <dgm:constr type="w" for="ch" forName="Child2Accent1" refType="w" fact="0.0566"/>
                  <dgm:constr type="h" for="ch" forName="Child2Accent1" refType="h" fact="0.1035"/>
                  <dgm:constr type="l" for="ch" forName="Child4Accent2" refType="w" fact="0.358"/>
                  <dgm:constr type="t" for="ch" forName="Child4Accent2" refType="h" fact="0.8993"/>
                  <dgm:constr type="w" for="ch" forName="Child4Accent2" refType="w" fact="0.0283"/>
                  <dgm:constr type="h" for="ch" forName="Child4Accent2" refType="h" fact="0.0518"/>
                  <dgm:constr type="l" for="ch" forName="Child1Accent2" refType="w" fact="0.3585"/>
                  <dgm:constr type="t" for="ch" forName="Child1Accent2" refType="h" fact="0.162"/>
                  <dgm:constr type="w" for="ch" forName="Child1Accent2" refType="w" fact="0.0283"/>
                  <dgm:constr type="h" for="ch" forName="Child1Accent2" refType="h" fact="0.0518"/>
                  <dgm:constr type="l" for="ch" forName="Child3Accent3" refType="w" fact="0.2151"/>
                  <dgm:constr type="t" for="ch" forName="Child3Accent3" refType="h" fact="0.6828"/>
                  <dgm:constr type="w" for="ch" forName="Child3Accent3" refType="w" fact="0.0283"/>
                  <dgm:constr type="h" for="ch" forName="Child3Accent3" refType="h" fact="0.0518"/>
                  <dgm:constr type="l" for="ch" forName="Child2Accent2" refType="w" fact="0.2689"/>
                  <dgm:constr type="t" for="ch" forName="Child2Accent2" refType="h" fact="0.3937"/>
                  <dgm:constr type="w" for="ch" forName="Child2Accent2" refType="w" fact="0.0283"/>
                  <dgm:constr type="h" for="ch" forName="Child2Accent2" refType="h" fact="0.0518"/>
                  <dgm:constr type="l" for="ch" forName="Child2Accent4" refType="w" fact="0.1614"/>
                  <dgm:constr type="t" for="ch" forName="Child2Accent4" refType="h" fact="0.3937"/>
                  <dgm:constr type="w" for="ch" forName="Child2Accent4" refType="w" fact="0.0283"/>
                  <dgm:constr type="h" for="ch" forName="Child2Accent4" refType="h" fact="0.0518"/>
                  <dgm:constr type="l" for="ch" forName="Child2Accent5" refType="w" fact="0.1077"/>
                  <dgm:constr type="t" for="ch" forName="Child2Accent5" refType="h" fact="0.3937"/>
                  <dgm:constr type="w" for="ch" forName="Child2Accent5" refType="w" fact="0.0283"/>
                  <dgm:constr type="h" for="ch" forName="Child2Accent5" refType="h" fact="0.0518"/>
                  <dgm:constr type="l" for="ch" forName="Child2Accent6" refType="w" fact="0.0539"/>
                  <dgm:constr type="t" for="ch" forName="Child2Accent6" refType="h" fact="0.3937"/>
                  <dgm:constr type="w" for="ch" forName="Child2Accent6" refType="w" fact="0.0283"/>
                  <dgm:constr type="h" for="ch" forName="Child2Accent6" refType="h" fact="0.0518"/>
                  <dgm:constr type="l" for="ch" forName="Child2Accent7" refType="w" fact="0.0002"/>
                  <dgm:constr type="t" for="ch" forName="Child2Accent7" refType="h" fact="0.3937"/>
                  <dgm:constr type="w" for="ch" forName="Child2Accent7" refType="w" fact="0.0283"/>
                  <dgm:constr type="h" for="ch" forName="Child2Accent7" refType="h" fact="0.0518"/>
                  <dgm:constr type="l" for="ch" forName="Child2Accent3" refType="w" fact="0.2151"/>
                  <dgm:constr type="t" for="ch" forName="Child2Accent3" refType="h" fact="0.3937"/>
                  <dgm:constr type="w" for="ch" forName="Child2Accent3" refType="w" fact="0.0283"/>
                  <dgm:constr type="h" for="ch" forName="Child2Accent3" refType="h" fact="0.0518"/>
                  <dgm:constr type="l" for="ch" forName="ParentAccent1" refType="w" fact="0.9717"/>
                  <dgm:constr type="t" for="ch" forName="ParentAccent1" refType="h" fact="0.5316"/>
                  <dgm:constr type="w" for="ch" forName="ParentAccent1" refType="w" fact="0.0283"/>
                  <dgm:constr type="h" for="ch" forName="ParentAccent1" refType="h" fact="0.0518"/>
                  <dgm:constr type="l" for="ch" forName="ParentAccent2" refType="w" fact="0.9199"/>
                  <dgm:constr type="t" for="ch" forName="ParentAccent2" refType="h" fact="0.5316"/>
                  <dgm:constr type="w" for="ch" forName="ParentAccent2" refType="w" fact="0.0283"/>
                  <dgm:constr type="h" for="ch" forName="ParentAccent2" refType="h" fact="0.0518"/>
                  <dgm:constr type="l" for="ch" forName="ParentAccent3" refType="w" fact="0.8682"/>
                  <dgm:constr type="t" for="ch" forName="ParentAccent3" refType="h" fact="0.5316"/>
                  <dgm:constr type="w" for="ch" forName="ParentAccent3" refType="w" fact="0.0283"/>
                  <dgm:constr type="h" for="ch" forName="ParentAccent3" refType="h" fact="0.0518"/>
                  <dgm:constr type="l" for="ch" forName="ParentAccent4" refType="w" fact="0.8164"/>
                  <dgm:constr type="t" for="ch" forName="ParentAccent4" refType="h" fact="0.5316"/>
                  <dgm:constr type="w" for="ch" forName="ParentAccent4" refType="w" fact="0.0283"/>
                  <dgm:constr type="h" for="ch" forName="ParentAccent4" refType="h" fact="0.0518"/>
                  <dgm:constr type="l" for="ch" forName="ParentAccent5" refType="w" fact="0.7646"/>
                  <dgm:constr type="t" for="ch" forName="ParentAccent5" refType="h" fact="0.5316"/>
                  <dgm:constr type="w" for="ch" forName="ParentAccent5" refType="w" fact="0.0283"/>
                  <dgm:constr type="h" for="ch" forName="ParentAccent5" refType="h" fact="0.0518"/>
                  <dgm:constr type="l" for="ch" forName="ParentAccent6" refType="w" fact="0.6846"/>
                  <dgm:constr type="t" for="ch" forName="ParentAccent6" refType="h" fact="0.5057"/>
                  <dgm:constr type="w" for="ch" forName="ParentAccent6" refType="w" fact="0.0566"/>
                  <dgm:constr type="h" for="ch" forName="ParentAccent6" refType="h" fact="0.1035"/>
                  <dgm:constr type="l" for="ch" forName="ParentAccent7" refType="w" fact="0.9256"/>
                  <dgm:constr type="t" for="ch" forName="ParentAccent7" refType="h" fact="0.4247"/>
                  <dgm:constr type="w" for="ch" forName="ParentAccent7" refType="w" fact="0.0283"/>
                  <dgm:constr type="h" for="ch" forName="ParentAccent7" refType="h" fact="0.0518"/>
                  <dgm:constr type="l" for="ch" forName="ParentAccent8" refType="w" fact="0.9256"/>
                  <dgm:constr type="t" for="ch" forName="ParentAccent8" refType="h" fact="0.6392"/>
                  <dgm:constr type="w" for="ch" forName="ParentAccent8" refType="w" fact="0.0283"/>
                  <dgm:constr type="h" for="ch" forName="ParentAccent8" refType="h" fact="0.0518"/>
                  <dgm:constr type="l" for="ch" forName="ParentAccent9" refType="w" fact="0.9509"/>
                  <dgm:constr type="t" for="ch" forName="ParentAccent9" refType="h" fact="0.4712"/>
                  <dgm:constr type="w" for="ch" forName="ParentAccent9" refType="w" fact="0.0283"/>
                  <dgm:constr type="h" for="ch" forName="ParentAccent9" refType="h" fact="0.0518"/>
                  <dgm:constr type="l" for="ch" forName="ParentAccent10" refType="w" fact="0.9525"/>
                  <dgm:constr type="t" for="ch" forName="ParentAccent10" refType="h" fact="0.593"/>
                  <dgm:constr type="w" for="ch" forName="ParentAccent10" refType="w" fact="0.0283"/>
                  <dgm:constr type="h" for="ch" forName="ParentAccent10" refType="h" fact="0.0518"/>
                  <dgm:constr type="l" for="ch" forName="Child4" refType="w" fact="0.0081"/>
                  <dgm:constr type="t" for="ch" forName="Child4" refType="h" fact="0.8184"/>
                  <dgm:constr type="w" for="ch" forName="Child4" refType="w" fact="0.3192"/>
                  <dgm:constr type="h" for="ch" forName="Child4" refType="h" fact="0.1294"/>
                  <dgm:constr type="l" for="ch" forName="Child3" refType="w" fact="0"/>
                  <dgm:constr type="t" for="ch" forName="Child3" refType="h" fact="0.5547"/>
                  <dgm:constr type="w" for="ch" forName="Child3" refType="w" fact="0.297"/>
                  <dgm:constr type="h" for="ch" forName="Child3" refType="h" fact="0.1294"/>
                  <dgm:constr type="l" for="ch" forName="Child2" refType="w" fact="0"/>
                  <dgm:constr type="t" for="ch" forName="Child2" refType="h" fact="0.2662"/>
                  <dgm:constr type="w" for="ch" forName="Child2" refType="w" fact="0.297"/>
                  <dgm:constr type="h" for="ch" forName="Child2" refType="h" fact="0.1294"/>
                  <dgm:constr type="l" for="ch" forName="Child1" refType="w" fact="0.0081"/>
                  <dgm:constr type="t" for="ch" forName="Child1" refType="h" fact="0"/>
                  <dgm:constr type="w" for="ch" forName="Child1" refType="w" fact="0.3192"/>
                  <dgm:constr type="h" for="ch" forName="Child1" refType="h" fact="0.1294"/>
                </dgm:constrLst>
              </dgm:if>
              <dgm:else name="Name12">
                <dgm:alg type="composite">
                  <dgm:param type="ar" val="1.3278"/>
                </dgm:alg>
                <dgm:constrLst>
                  <dgm:constr type="l" for="ch" forName="Child2Accent1" refType="w" fact="0.3436"/>
                  <dgm:constr type="t" for="ch" forName="Child2Accent1" refType="h" fact="0.3184"/>
                  <dgm:constr type="w" for="ch" forName="Child2Accent1" refType="w" fact="0.0574"/>
                  <dgm:constr type="h" for="ch" forName="Child2Accent1" refType="h" fact="0.0763"/>
                  <dgm:constr type="l" for="ch" forName="Child2Accent2" refType="w" fact="0.3068"/>
                  <dgm:constr type="t" for="ch" forName="Child2Accent2" refType="h" fact="0.2781"/>
                  <dgm:constr type="w" for="ch" forName="Child2Accent2" refType="w" fact="0.0287"/>
                  <dgm:constr type="h" for="ch" forName="Child2Accent2" refType="h" fact="0.0381"/>
                  <dgm:constr type="l" for="ch" forName="Child2Accent3" refType="w" fact="0.2455"/>
                  <dgm:constr type="t" for="ch" forName="Child2Accent3" refType="h" fact="0.2781"/>
                  <dgm:constr type="w" for="ch" forName="Child2Accent3" refType="w" fact="0.0287"/>
                  <dgm:constr type="h" for="ch" forName="Child2Accent3" refType="h" fact="0.0381"/>
                  <dgm:constr type="l" for="ch" forName="Child2Accent4" refType="w" fact="0.1842"/>
                  <dgm:constr type="t" for="ch" forName="Child2Accent4" refType="h" fact="0.2781"/>
                  <dgm:constr type="w" for="ch" forName="Child2Accent4" refType="w" fact="0.0287"/>
                  <dgm:constr type="h" for="ch" forName="Child2Accent4" refType="h" fact="0.0381"/>
                  <dgm:constr type="l" for="ch" forName="Child2Accent5" refType="w" fact="0.1229"/>
                  <dgm:constr type="t" for="ch" forName="Child2Accent5" refType="h" fact="0.2781"/>
                  <dgm:constr type="w" for="ch" forName="Child2Accent5" refType="w" fact="0.0287"/>
                  <dgm:constr type="h" for="ch" forName="Child2Accent5" refType="h" fact="0.0381"/>
                  <dgm:constr type="l" for="ch" forName="Child3Accent1" refType="w" fact="0.284"/>
                  <dgm:constr type="t" for="ch" forName="Child3Accent1" refType="h" fact="0.5061"/>
                  <dgm:constr type="w" for="ch" forName="Child3Accent1" refType="w" fact="0.0574"/>
                  <dgm:constr type="h" for="ch" forName="Child3Accent1" refType="h" fact="0.0763"/>
                  <dgm:constr type="l" for="ch" forName="Child3Accent2" refType="w" fact="0.2272"/>
                  <dgm:constr type="t" for="ch" forName="Child3Accent2" refType="h" fact="0.5252"/>
                  <dgm:constr type="w" for="ch" forName="Child3Accent2" refType="w" fact="0.0287"/>
                  <dgm:constr type="h" for="ch" forName="Child3Accent2" refType="h" fact="0.0381"/>
                  <dgm:constr type="l" for="ch" forName="Child3Accent3" refType="w" fact="0.1705"/>
                  <dgm:constr type="t" for="ch" forName="Child3Accent3" refType="h" fact="0.5252"/>
                  <dgm:constr type="w" for="ch" forName="Child3Accent3" refType="w" fact="0.0287"/>
                  <dgm:constr type="h" for="ch" forName="Child3Accent3" refType="h" fact="0.0381"/>
                  <dgm:constr type="l" for="ch" forName="Child3Accent4" refType="w" fact="0.1137"/>
                  <dgm:constr type="t" for="ch" forName="Child3Accent4" refType="h" fact="0.5252"/>
                  <dgm:constr type="w" for="ch" forName="Child3Accent4" refType="w" fact="0.0287"/>
                  <dgm:constr type="h" for="ch" forName="Child3Accent4" refType="h" fact="0.0381"/>
                  <dgm:constr type="l" for="ch" forName="Child2Accent6" refType="w" fact="0.0615"/>
                  <dgm:constr type="t" for="ch" forName="Child2Accent6" refType="h" fact="0.2781"/>
                  <dgm:constr type="w" for="ch" forName="Child2Accent6" refType="w" fact="0.0287"/>
                  <dgm:constr type="h" for="ch" forName="Child2Accent6" refType="h" fact="0.0381"/>
                  <dgm:constr type="l" for="ch" forName="Child3Accent5" refType="w" fact="0.057"/>
                  <dgm:constr type="t" for="ch" forName="Child3Accent5" refType="h" fact="0.5252"/>
                  <dgm:constr type="w" for="ch" forName="Child3Accent5" refType="w" fact="0.0287"/>
                  <dgm:constr type="h" for="ch" forName="Child3Accent5" refType="h" fact="0.0381"/>
                  <dgm:constr type="l" for="ch" forName="Child2Accent7" refType="w" fact="0.0002"/>
                  <dgm:constr type="t" for="ch" forName="Child2Accent7" refType="h" fact="0.2781"/>
                  <dgm:constr type="w" for="ch" forName="Child2Accent7" refType="w" fact="0.0287"/>
                  <dgm:constr type="h" for="ch" forName="Child2Accent7" refType="h" fact="0.0381"/>
                  <dgm:constr type="l" for="ch" forName="Child3Accent6" refType="w" fact="0.0002"/>
                  <dgm:constr type="t" for="ch" forName="Child3Accent6" refType="h" fact="0.5252"/>
                  <dgm:constr type="w" for="ch" forName="Child3Accent6" refType="w" fact="0.0287"/>
                  <dgm:constr type="h" for="ch" forName="Child3Accent6" refType="h" fact="0.0381"/>
                  <dgm:constr type="l" for="ch" forName="Child3Accent7" refType="w" fact="0"/>
                  <dgm:constr type="t" for="ch" forName="Child3Accent7" refType="h" fact="0"/>
                  <dgm:constr type="w" for="ch" forName="Child3Accent7" refType="w" fact="0"/>
                  <dgm:constr type="h" for="ch" forName="Child3Accent7" refType="h" fact="0"/>
                  <dgm:constr type="l" for="ch" forName="Child4Accent1" refType="w" fact="0.3436"/>
                  <dgm:constr type="t" for="ch" forName="Child4Accent1" refType="h" fact="0.6908"/>
                  <dgm:constr type="w" for="ch" forName="Child4Accent1" refType="w" fact="0.0574"/>
                  <dgm:constr type="h" for="ch" forName="Child4Accent1" refType="h" fact="0.0763"/>
                  <dgm:constr type="l" for="ch" forName="Child4Accent2" refType="w" fact="0.3068"/>
                  <dgm:constr type="t" for="ch" forName="Child4Accent2" refType="h" fact="0.7684"/>
                  <dgm:constr type="w" for="ch" forName="Child4Accent2" refType="w" fact="0.0287"/>
                  <dgm:constr type="h" for="ch" forName="Child4Accent2" refType="h" fact="0.0381"/>
                  <dgm:constr type="l" for="ch" forName="Child4Accent3" refType="w" fact="0.2455"/>
                  <dgm:constr type="t" for="ch" forName="Child4Accent3" refType="h" fact="0.7684"/>
                  <dgm:constr type="w" for="ch" forName="Child4Accent3" refType="w" fact="0.0287"/>
                  <dgm:constr type="h" for="ch" forName="Child4Accent3" refType="h" fact="0.0381"/>
                  <dgm:constr type="l" for="ch" forName="Child4Accent4" refType="w" fact="0.1842"/>
                  <dgm:constr type="t" for="ch" forName="Child4Accent4" refType="h" fact="0.7684"/>
                  <dgm:constr type="w" for="ch" forName="Child4Accent4" refType="w" fact="0.0287"/>
                  <dgm:constr type="h" for="ch" forName="Child4Accent4" refType="h" fact="0.0381"/>
                  <dgm:constr type="l" for="ch" forName="Child4Accent5" refType="w" fact="0.1229"/>
                  <dgm:constr type="t" for="ch" forName="Child4Accent5" refType="h" fact="0.7684"/>
                  <dgm:constr type="w" for="ch" forName="Child4Accent5" refType="w" fact="0.0287"/>
                  <dgm:constr type="h" for="ch" forName="Child4Accent5" refType="h" fact="0.0381"/>
                  <dgm:constr type="l" for="ch" forName="Child4Accent6" refType="w" fact="0.0615"/>
                  <dgm:constr type="t" for="ch" forName="Child4Accent6" refType="h" fact="0.7684"/>
                  <dgm:constr type="w" for="ch" forName="Child4Accent6" refType="w" fact="0.0287"/>
                  <dgm:constr type="h" for="ch" forName="Child4Accent6" refType="h" fact="0.0381"/>
                  <dgm:constr type="l" for="ch" forName="Child4Accent7" refType="w" fact="0.0002"/>
                  <dgm:constr type="t" for="ch" forName="Child4Accent7" refType="h" fact="0.7684"/>
                  <dgm:constr type="w" for="ch" forName="Child4Accent7" refType="w" fact="0.0287"/>
                  <dgm:constr type="h" for="ch" forName="Child4Accent7" refType="h" fact="0.0381"/>
                  <dgm:constr type="l" for="ch" forName="Child4Accent8" refType="w" fact="0"/>
                  <dgm:constr type="t" for="ch" forName="Child4Accent8" refType="h" fact="0"/>
                  <dgm:constr type="w" for="ch" forName="Child4Accent8" refType="w" fact="0"/>
                  <dgm:constr type="h" for="ch" forName="Child4Accent8" refType="h" fact="0"/>
                  <dgm:constr type="l" for="ch" forName="ParentAccent1" refType="w" fact="0.9713"/>
                  <dgm:constr type="t" for="ch" forName="ParentAccent1" refType="h" fact="0.5252"/>
                  <dgm:constr type="w" for="ch" forName="ParentAccent1" refType="w" fact="0.0287"/>
                  <dgm:constr type="h" for="ch" forName="ParentAccent1" refType="h" fact="0.0381"/>
                  <dgm:constr type="l" for="ch" forName="ParentAccent2" refType="w" fact="0.9187"/>
                  <dgm:constr type="t" for="ch" forName="ParentAccent2" refType="h" fact="0.5252"/>
                  <dgm:constr type="w" for="ch" forName="ParentAccent2" refType="w" fact="0.0287"/>
                  <dgm:constr type="h" for="ch" forName="ParentAccent2" refType="h" fact="0.0381"/>
                  <dgm:constr type="l" for="ch" forName="ParentAccent3" refType="w" fact="0.8661"/>
                  <dgm:constr type="t" for="ch" forName="ParentAccent3" refType="h" fact="0.5252"/>
                  <dgm:constr type="w" for="ch" forName="ParentAccent3" refType="w" fact="0.0287"/>
                  <dgm:constr type="h" for="ch" forName="ParentAccent3" refType="h" fact="0.0381"/>
                  <dgm:constr type="l" for="ch" forName="ParentAccent4" refType="w" fact="0.8136"/>
                  <dgm:constr type="t" for="ch" forName="ParentAccent4" refType="h" fact="0.5252"/>
                  <dgm:constr type="w" for="ch" forName="ParentAccent4" refType="w" fact="0.0287"/>
                  <dgm:constr type="h" for="ch" forName="ParentAccent4" refType="h" fact="0.0381"/>
                  <dgm:constr type="l" for="ch" forName="ParentAccent5" refType="w" fact="0.761"/>
                  <dgm:constr type="t" for="ch" forName="ParentAccent5" refType="h" fact="0.5252"/>
                  <dgm:constr type="w" for="ch" forName="ParentAccent5" refType="w" fact="0.0287"/>
                  <dgm:constr type="h" for="ch" forName="ParentAccent5" refType="h" fact="0.0381"/>
                  <dgm:constr type="l" for="ch" forName="ParentAccent6" refType="w" fact="0.6797"/>
                  <dgm:constr type="t" for="ch" forName="ParentAccent6" refType="h" fact="0.5061"/>
                  <dgm:constr type="w" for="ch" forName="ParentAccent6" refType="w" fact="0.0574"/>
                  <dgm:constr type="h" for="ch" forName="ParentAccent6" refType="h" fact="0.0763"/>
                  <dgm:constr type="l" for="ch" forName="ParentAccent7" refType="w" fact="0.9245"/>
                  <dgm:constr type="t" for="ch" forName="ParentAccent7" refType="h" fact="0.4464"/>
                  <dgm:constr type="w" for="ch" forName="ParentAccent7" refType="w" fact="0.0287"/>
                  <dgm:constr type="h" for="ch" forName="ParentAccent7" refType="h" fact="0.0381"/>
                  <dgm:constr type="l" for="ch" forName="ParentAccent8" refType="w" fact="0.9245"/>
                  <dgm:constr type="t" for="ch" forName="ParentAccent8" refType="h" fact="0.6045"/>
                  <dgm:constr type="w" for="ch" forName="ParentAccent8" refType="w" fact="0.0287"/>
                  <dgm:constr type="h" for="ch" forName="ParentAccent8" refType="h" fact="0.0381"/>
                  <dgm:constr type="l" for="ch" forName="ParentAccent9" refType="w" fact="0.9501"/>
                  <dgm:constr type="t" for="ch" forName="ParentAccent9" refType="h" fact="0.4807"/>
                  <dgm:constr type="w" for="ch" forName="ParentAccent9" refType="w" fact="0.0287"/>
                  <dgm:constr type="h" for="ch" forName="ParentAccent9" refType="h" fact="0.0381"/>
                  <dgm:constr type="l" for="ch" forName="ParentAccent10" refType="w" fact="0.9518"/>
                  <dgm:constr type="t" for="ch" forName="ParentAccent10" refType="h" fact="0.5705"/>
                  <dgm:constr type="w" for="ch" forName="ParentAccent10" refType="w" fact="0.0287"/>
                  <dgm:constr type="h" for="ch" forName="ParentAccent10" refType="h" fact="0.0381"/>
                  <dgm:constr type="l" for="ch" forName="Child1Accent1" refType="w" fact="0.4819"/>
                  <dgm:constr type="t" for="ch" forName="Child1Accent1" refType="h" fact="0.2457"/>
                  <dgm:constr type="w" for="ch" forName="Child1Accent1" refType="w" fact="0.0574"/>
                  <dgm:constr type="h" for="ch" forName="Child1Accent1" refType="h" fact="0.0763"/>
                  <dgm:constr type="l" for="ch" forName="Child1Accent4" refType="w" fact="0.3653"/>
                  <dgm:constr type="t" for="ch" forName="Child1Accent4" refType="h" fact="0.097"/>
                  <dgm:constr type="w" for="ch" forName="Child1Accent4" refType="w" fact="0.0287"/>
                  <dgm:constr type="h" for="ch" forName="Child1Accent4" refType="h" fact="0.0381"/>
                  <dgm:constr type="l" for="ch" forName="Child1Accent5" refType="w" fact="0.304"/>
                  <dgm:constr type="t" for="ch" forName="Child1Accent5" refType="h" fact="0.097"/>
                  <dgm:constr type="w" for="ch" forName="Child1Accent5" refType="w" fact="0.0287"/>
                  <dgm:constr type="h" for="ch" forName="Child1Accent5" refType="h" fact="0.0381"/>
                  <dgm:constr type="l" for="ch" forName="Child1Accent6" refType="w" fact="0.2426"/>
                  <dgm:constr type="t" for="ch" forName="Child1Accent6" refType="h" fact="0.097"/>
                  <dgm:constr type="w" for="ch" forName="Child1Accent6" refType="w" fact="0.0287"/>
                  <dgm:constr type="h" for="ch" forName="Child1Accent6" refType="h" fact="0.0381"/>
                  <dgm:constr type="l" for="ch" forName="Child1Accent7" refType="w" fact="0.1813"/>
                  <dgm:constr type="t" for="ch" forName="Child1Accent7" refType="h" fact="0.097"/>
                  <dgm:constr type="w" for="ch" forName="Child1Accent7" refType="w" fact="0.0287"/>
                  <dgm:constr type="h" for="ch" forName="Child1Accent7" refType="h" fact="0.0381"/>
                  <dgm:constr type="l" for="ch" forName="Child1Accent8" refType="w" fact="0.12"/>
                  <dgm:constr type="t" for="ch" forName="Child1Accent8" refType="h" fact="0.097"/>
                  <dgm:constr type="w" for="ch" forName="Child1Accent8" refType="w" fact="0.0287"/>
                  <dgm:constr type="h" for="ch" forName="Child1Accent8" refType="h" fact="0.0381"/>
                  <dgm:constr type="l" for="ch" forName="Child1Accent9" refType="w" fact="0.0587"/>
                  <dgm:constr type="t" for="ch" forName="Child1Accent9" refType="h" fact="0.097"/>
                  <dgm:constr type="w" for="ch" forName="Child1Accent9" refType="w" fact="0.0287"/>
                  <dgm:constr type="h" for="ch" forName="Child1Accent9" refType="h" fact="0.0381"/>
                  <dgm:constr type="l" for="ch" forName="Child5Accent1" refType="w" fact="0.4819"/>
                  <dgm:constr type="t" for="ch" forName="Child5Accent1" refType="h" fact="0.7601"/>
                  <dgm:constr type="w" for="ch" forName="Child5Accent1" refType="w" fact="0.0574"/>
                  <dgm:constr type="h" for="ch" forName="Child5Accent1" refType="h" fact="0.0763"/>
                  <dgm:constr type="l" for="ch" forName="Child5Accent4" refType="w" fact="0.3653"/>
                  <dgm:constr type="t" for="ch" forName="Child5Accent4" refType="h" fact="0.9619"/>
                  <dgm:constr type="w" for="ch" forName="Child5Accent4" refType="w" fact="0.0287"/>
                  <dgm:constr type="h" for="ch" forName="Child5Accent4" refType="h" fact="0.0381"/>
                  <dgm:constr type="l" for="ch" forName="Child5Accent5" refType="w" fact="0.304"/>
                  <dgm:constr type="t" for="ch" forName="Child5Accent5" refType="h" fact="0.9619"/>
                  <dgm:constr type="w" for="ch" forName="Child5Accent5" refType="w" fact="0.0287"/>
                  <dgm:constr type="h" for="ch" forName="Child5Accent5" refType="h" fact="0.0381"/>
                  <dgm:constr type="l" for="ch" forName="Child5Accent6" refType="w" fact="0.2426"/>
                  <dgm:constr type="t" for="ch" forName="Child5Accent6" refType="h" fact="0.9619"/>
                  <dgm:constr type="w" for="ch" forName="Child5Accent6" refType="w" fact="0.0287"/>
                  <dgm:constr type="h" for="ch" forName="Child5Accent6" refType="h" fact="0.0381"/>
                  <dgm:constr type="l" for="ch" forName="Child5Accent7" refType="w" fact="0.1813"/>
                  <dgm:constr type="t" for="ch" forName="Child5Accent7" refType="h" fact="0.9619"/>
                  <dgm:constr type="w" for="ch" forName="Child5Accent7" refType="w" fact="0.0287"/>
                  <dgm:constr type="h" for="ch" forName="Child5Accent7" refType="h" fact="0.0381"/>
                  <dgm:constr type="l" for="ch" forName="Child5Accent8" refType="w" fact="0.12"/>
                  <dgm:constr type="t" for="ch" forName="Child5Accent8" refType="h" fact="0.9619"/>
                  <dgm:constr type="w" for="ch" forName="Child5Accent8" refType="w" fact="0.0287"/>
                  <dgm:constr type="h" for="ch" forName="Child5Accent8" refType="h" fact="0.0381"/>
                  <dgm:constr type="l" for="ch" forName="Child5Accent9" refType="w" fact="0.0587"/>
                  <dgm:constr type="t" for="ch" forName="Child5Accent9" refType="h" fact="0.9619"/>
                  <dgm:constr type="w" for="ch" forName="Child5Accent9" refType="w" fact="0.0287"/>
                  <dgm:constr type="h" for="ch" forName="Child5Accent9" refType="h" fact="0.0381"/>
                  <dgm:constr type="l" for="ch" forName="Child5Accent2" refType="w" fact="0.453"/>
                  <dgm:constr type="t" for="ch" forName="Child5Accent2" refType="h" fact="0.8375"/>
                  <dgm:constr type="w" for="ch" forName="Child5Accent2" refType="w" fact="0.0287"/>
                  <dgm:constr type="h" for="ch" forName="Child5Accent2" refType="h" fact="0.0381"/>
                  <dgm:constr type="l" for="ch" forName="Child5Accent3" refType="w" fact="0.4118"/>
                  <dgm:constr type="t" for="ch" forName="Child5Accent3" refType="h" fact="0.8991"/>
                  <dgm:constr type="w" for="ch" forName="Child5Accent3" refType="w" fact="0.0287"/>
                  <dgm:constr type="h" for="ch" forName="Child5Accent3" refType="h" fact="0.0381"/>
                  <dgm:constr type="l" for="ch" forName="Child1Accent2" refType="w" fact="0.4458"/>
                  <dgm:constr type="t" for="ch" forName="Child1Accent2" refType="h" fact="0.2004"/>
                  <dgm:constr type="w" for="ch" forName="Child1Accent2" refType="w" fact="0.0287"/>
                  <dgm:constr type="h" for="ch" forName="Child1Accent2" refType="h" fact="0.0381"/>
                  <dgm:constr type="l" for="ch" forName="Child1Accent3" refType="w" fact="0.4054"/>
                  <dgm:constr type="t" for="ch" forName="Child1Accent3" refType="h" fact="0.1445"/>
                  <dgm:constr type="w" for="ch" forName="Child1Accent3" refType="w" fact="0.0287"/>
                  <dgm:constr type="h" for="ch" forName="Child1Accent3" refType="h" fact="0.0381"/>
                  <dgm:constr type="l" for="ch" forName="Child5" refType="w" fact="0.0581"/>
                  <dgm:constr type="t" for="ch" forName="Child5" refType="h" fact="0.8635"/>
                  <dgm:constr type="w" for="ch" forName="Child5" refType="w" fact="0.3364"/>
                  <dgm:constr type="h" for="ch" forName="Child5" refType="h" fact="0.0981"/>
                  <dgm:constr type="l" for="ch" forName="Child4" refType="w" fact="0"/>
                  <dgm:constr type="t" for="ch" forName="Child4" refType="h" fact="0.6701"/>
                  <dgm:constr type="w" for="ch" forName="Child4" refType="w" fact="0.3364"/>
                  <dgm:constr type="h" for="ch" forName="Child4" refType="h" fact="0.0981"/>
                  <dgm:constr type="l" for="ch" forName="Child3" refType="w" fact="0"/>
                  <dgm:constr type="t" for="ch" forName="Child3" refType="h" fact="0.4276"/>
                  <dgm:constr type="w" for="ch" forName="Child3" refType="w" fact="0.2544"/>
                  <dgm:constr type="h" for="ch" forName="Child3" refType="h" fact="0.0981"/>
                  <dgm:constr type="l" for="ch" forName="Child2" refType="w" fact="0"/>
                  <dgm:constr type="t" for="ch" forName="Child2" refType="h" fact="0.1798"/>
                  <dgm:constr type="w" for="ch" forName="Child2" refType="w" fact="0.3364"/>
                  <dgm:constr type="h" for="ch" forName="Child2" refType="h" fact="0.0981"/>
                  <dgm:constr type="l" for="ch" forName="Child1" refType="w" fact="0.0581"/>
                  <dgm:constr type="t" for="ch" forName="Child1" refType="h" fact="0"/>
                  <dgm:constr type="w" for="ch" forName="Child1" refType="w" fact="0.3364"/>
                  <dgm:constr type="h" for="ch" forName="Child1" refType="h" fact="0.0981"/>
                  <dgm:constr type="l" for="ch" forName="Parent" refType="w" fact="0.3653"/>
                  <dgm:constr type="t" for="ch" forName="Parent" refType="h" fact="0.3513"/>
                  <dgm:constr type="w" for="ch" forName="Parent" refType="w" fact="0.2906"/>
                  <dgm:constr type="h" for="ch" forName="Parent" refType="h" fact="0.3859"/>
                </dgm:constrLst>
              </dgm:else>
            </dgm:choose>
          </dgm:if>
          <dgm:else name="Name13">
            <dgm:choose name="Name14">
              <dgm:if name="Name15" axis="ch" ptType="node" func="cnt" op="equ" val="0">
                <dgm:alg type="composite">
                  <dgm:param type="ar" val="2.1059"/>
                </dgm:alg>
                <dgm:constrLst>
                  <dgm:constr type="r" for="ch" forName="Parent" refType="w"/>
                  <dgm:constr type="t" for="ch" forName="Parent" refType="h" fact="0"/>
                  <dgm:constr type="w" for="ch" forName="Parent" refType="w" fact="0.4749"/>
                  <dgm:constr type="h" for="ch" forName="Parent" refType="h"/>
                  <dgm:constr type="r" for="ch" forName="ParentAccent1" refType="w" fact="0.0469"/>
                  <dgm:constr type="t" for="ch" forName="ParentAccent1" refType="h" fact="0.4506"/>
                  <dgm:constr type="w" for="ch" forName="ParentAccent1" refType="w" fact="0.0469"/>
                  <dgm:constr type="h" for="ch" forName="ParentAccent1" refType="h" fact="0.0988"/>
                  <dgm:constr type="r" for="ch" forName="ParentAccent2" refType="w" fact="0.1266"/>
                  <dgm:constr type="t" for="ch" forName="ParentAccent2" refType="h" fact="0.4506"/>
                  <dgm:constr type="w" for="ch" forName="ParentAccent2" refType="w" fact="0.0469"/>
                  <dgm:constr type="h" for="ch" forName="ParentAccent2" refType="h" fact="0.0988"/>
                  <dgm:constr type="r" for="ch" forName="ParentAccent3" refType="w" fact="0.2063"/>
                  <dgm:constr type="t" for="ch" forName="ParentAccent3" refType="h" fact="0.4506"/>
                  <dgm:constr type="w" for="ch" forName="ParentAccent3" refType="w" fact="0.0469"/>
                  <dgm:constr type="h" for="ch" forName="ParentAccent3" refType="h" fact="0.0988"/>
                  <dgm:constr type="r" for="ch" forName="ParentAccent4" refType="w" fact="0.286"/>
                  <dgm:constr type="t" for="ch" forName="ParentAccent4" refType="h" fact="0.4506"/>
                  <dgm:constr type="w" for="ch" forName="ParentAccent4" refType="w" fact="0.0469"/>
                  <dgm:constr type="h" for="ch" forName="ParentAccent4" refType="h" fact="0.0988"/>
                  <dgm:constr type="r" for="ch" forName="ParentAccent5" refType="w" fact="0.3657"/>
                  <dgm:constr type="t" for="ch" forName="ParentAccent5" refType="h" fact="0.4506"/>
                  <dgm:constr type="w" for="ch" forName="ParentAccent5" refType="w" fact="0.0469"/>
                  <dgm:constr type="h" for="ch" forName="ParentAccent5" refType="h" fact="0.0988"/>
                  <dgm:constr type="r" for="ch" forName="ParentAccent6" refType="w" fact="0.4924"/>
                  <dgm:constr type="t" for="ch" forName="ParentAccent6" refType="h" fact="0.4012"/>
                  <dgm:constr type="w" for="ch" forName="ParentAccent6" refType="w" fact="0.0939"/>
                  <dgm:constr type="h" for="ch" forName="ParentAccent6" refType="h" fact="0.1976"/>
                  <dgm:constr type="r" for="ch" forName="ParentAccent7" refType="w" fact="0.1234"/>
                  <dgm:constr type="t" for="ch" forName="ParentAccent7" refType="h" fact="0.2465"/>
                  <dgm:constr type="w" for="ch" forName="ParentAccent7" refType="w" fact="0.0469"/>
                  <dgm:constr type="h" for="ch" forName="ParentAccent7" refType="h" fact="0.0988"/>
                  <dgm:constr type="r" for="ch" forName="ParentAccent8" refType="w" fact="0.1234"/>
                  <dgm:constr type="t" for="ch" forName="ParentAccent8" refType="h" fact="0.6562"/>
                  <dgm:constr type="w" for="ch" forName="ParentAccent8" refType="w" fact="0.0469"/>
                  <dgm:constr type="h" for="ch" forName="ParentAccent8" refType="h" fact="0.0988"/>
                  <dgm:constr type="r" for="ch" forName="ParentAccent9" refType="w" fact="0.0815"/>
                  <dgm:constr type="t" for="ch" forName="ParentAccent9" refType="h" fact="0.3353"/>
                  <dgm:constr type="w" for="ch" forName="ParentAccent9" refType="w" fact="0.0469"/>
                  <dgm:constr type="h" for="ch" forName="ParentAccent9" refType="h" fact="0.0988"/>
                  <dgm:constr type="r" for="ch" forName="ParentAccent10" refType="w" fact="0.0787"/>
                  <dgm:constr type="t" for="ch" forName="ParentAccent10" refType="h" fact="0.5679"/>
                  <dgm:constr type="w" for="ch" forName="ParentAccent10" refType="w" fact="0.0469"/>
                  <dgm:constr type="h" for="ch" forName="ParentAccent10" refType="h" fact="0.0988"/>
                </dgm:constrLst>
              </dgm:if>
              <dgm:if name="Name16" axis="ch" ptType="node" func="cnt" op="equ" val="1">
                <dgm:alg type="composite">
                  <dgm:param type="ar" val="3.4411"/>
                </dgm:alg>
                <dgm:constrLst>
                  <dgm:constr type="primFontSz" for="des" forName="Child1" val="65"/>
                  <dgm:constr type="primFontSz" for="des" forName="Child1" refType="primFontSz" refFor="des" refForName="Parent" op="lte"/>
                  <dgm:constr type="r" for="ch" forName="Child1Accent1" refType="w" fact="0.716"/>
                  <dgm:constr type="t" for="ch" forName="Child1Accent1" refType="h" fact="0.4012"/>
                  <dgm:constr type="w" for="ch" forName="Child1Accent1" refType="w" fact="0.0574"/>
                  <dgm:constr type="h" for="ch" forName="Child1Accent1" refType="h" fact="0.1976"/>
                  <dgm:constr type="r" for="ch" forName="Child1Accent2" refType="w" fact="0.7728"/>
                  <dgm:constr type="t" for="ch" forName="Child1Accent2" refType="h" fact="0.4506"/>
                  <dgm:constr type="w" for="ch" forName="Child1Accent2" refType="w" fact="0.0287"/>
                  <dgm:constr type="h" for="ch" forName="Child1Accent2" refType="h" fact="0.0988"/>
                  <dgm:constr type="r" for="ch" forName="Child1Accent3" refType="w" fact="0.8295"/>
                  <dgm:constr type="t" for="ch" forName="Child1Accent3" refType="h" fact="0.4506"/>
                  <dgm:constr type="w" for="ch" forName="Child1Accent3" refType="w" fact="0.0287"/>
                  <dgm:constr type="h" for="ch" forName="Child1Accent3" refType="h" fact="0.0988"/>
                  <dgm:constr type="r" for="ch" forName="Child1Accent4" refType="w" fact="0.8863"/>
                  <dgm:constr type="t" for="ch" forName="Child1Accent4" refType="h" fact="0.4506"/>
                  <dgm:constr type="w" for="ch" forName="Child1Accent4" refType="w" fact="0.0287"/>
                  <dgm:constr type="h" for="ch" forName="Child1Accent4" refType="h" fact="0.0988"/>
                  <dgm:constr type="r" for="ch" forName="Child1Accent5" refType="w" fact="0.943"/>
                  <dgm:constr type="t" for="ch" forName="Child1Accent5" refType="h" fact="0.4506"/>
                  <dgm:constr type="w" for="ch" forName="Child1Accent5" refType="w" fact="0.0287"/>
                  <dgm:constr type="h" for="ch" forName="Child1Accent5" refType="h" fact="0.0988"/>
                  <dgm:constr type="r" for="ch" forName="Child1Accent6" refType="w" fact="0.9998"/>
                  <dgm:constr type="t" for="ch" forName="Child1Accent6" refType="h" fact="0.4506"/>
                  <dgm:constr type="w" for="ch" forName="Child1Accent6" refType="w" fact="0.0287"/>
                  <dgm:constr type="h" for="ch" forName="Child1Accent6" refType="h" fact="0.0988"/>
                  <dgm:constr type="l" for="ch" forName="Child1Accent7" refType="w" fact="0"/>
                  <dgm:constr type="t" for="ch" forName="Child1Accent7" refType="h" fact="0"/>
                  <dgm:constr type="w" for="ch" forName="Child1Accent7" refType="w" fact="0"/>
                  <dgm:constr type="h" for="ch" forName="Child1Accent7" refType="h" fact="0"/>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r" for="ch" forName="ParentAccent1" refType="w" fact="0.0287"/>
                  <dgm:constr type="t" for="ch" forName="ParentAccent1" refType="h" fact="0.4506"/>
                  <dgm:constr type="w" for="ch" forName="ParentAccent1" refType="w" fact="0.0287"/>
                  <dgm:constr type="h" for="ch" forName="ParentAccent1" refType="h" fact="0.0988"/>
                  <dgm:constr type="r" for="ch" forName="ParentAccent2" refType="w" fact="0.0813"/>
                  <dgm:constr type="t" for="ch" forName="ParentAccent2" refType="h" fact="0.4506"/>
                  <dgm:constr type="w" for="ch" forName="ParentAccent2" refType="w" fact="0.0287"/>
                  <dgm:constr type="h" for="ch" forName="ParentAccent2" refType="h" fact="0.0988"/>
                  <dgm:constr type="r" for="ch" forName="ParentAccent3" refType="w" fact="0.1339"/>
                  <dgm:constr type="t" for="ch" forName="ParentAccent3" refType="h" fact="0.4506"/>
                  <dgm:constr type="w" for="ch" forName="ParentAccent3" refType="w" fact="0.0287"/>
                  <dgm:constr type="h" for="ch" forName="ParentAccent3" refType="h" fact="0.0988"/>
                  <dgm:constr type="r" for="ch" forName="ParentAccent4" refType="w" fact="0.1864"/>
                  <dgm:constr type="t" for="ch" forName="ParentAccent4" refType="h" fact="0.4506"/>
                  <dgm:constr type="w" for="ch" forName="ParentAccent4" refType="w" fact="0.0287"/>
                  <dgm:constr type="h" for="ch" forName="ParentAccent4" refType="h" fact="0.0988"/>
                  <dgm:constr type="r" for="ch" forName="ParentAccent5" refType="w" fact="0.239"/>
                  <dgm:constr type="t" for="ch" forName="ParentAccent5" refType="h" fact="0.4506"/>
                  <dgm:constr type="w" for="ch" forName="ParentAccent5" refType="w" fact="0.0287"/>
                  <dgm:constr type="h" for="ch" forName="ParentAccent5" refType="h" fact="0.0988"/>
                  <dgm:constr type="r" for="ch" forName="ParentAccent6" refType="w" fact="0.3203"/>
                  <dgm:constr type="t" for="ch" forName="ParentAccent6" refType="h" fact="0.4012"/>
                  <dgm:constr type="w" for="ch" forName="ParentAccent6" refType="w" fact="0.0574"/>
                  <dgm:constr type="h" for="ch" forName="ParentAccent6" refType="h" fact="0.1976"/>
                  <dgm:constr type="r" for="ch" forName="ParentAccent7" refType="w" fact="0.0755"/>
                  <dgm:constr type="t" for="ch" forName="ParentAccent7" refType="h" fact="0.2465"/>
                  <dgm:constr type="w" for="ch" forName="ParentAccent7" refType="w" fact="0.0287"/>
                  <dgm:constr type="h" for="ch" forName="ParentAccent7" refType="h" fact="0.0988"/>
                  <dgm:constr type="r" for="ch" forName="ParentAccent8" refType="w" fact="0.0755"/>
                  <dgm:constr type="t" for="ch" forName="ParentAccent8" refType="h" fact="0.6562"/>
                  <dgm:constr type="w" for="ch" forName="ParentAccent8" refType="w" fact="0.0287"/>
                  <dgm:constr type="h" for="ch" forName="ParentAccent8" refType="h" fact="0.0988"/>
                  <dgm:constr type="r" for="ch" forName="ParentAccent9" refType="w" fact="0.0499"/>
                  <dgm:constr type="t" for="ch" forName="ParentAccent9" refType="h" fact="0.3353"/>
                  <dgm:constr type="w" for="ch" forName="ParentAccent9" refType="w" fact="0.0287"/>
                  <dgm:constr type="h" for="ch" forName="ParentAccent9" refType="h" fact="0.0988"/>
                  <dgm:constr type="r" for="ch" forName="ParentAccent10" refType="w" fact="0.0482"/>
                  <dgm:constr type="t" for="ch" forName="ParentAccent10" refType="h" fact="0.5679"/>
                  <dgm:constr type="w" for="ch" forName="ParentAccent10" refType="w" fact="0.0287"/>
                  <dgm:constr type="h" for="ch" forName="ParentAccent10" refType="h" fact="0.0988"/>
                  <dgm:constr type="r" for="ch" forName="Child1" refType="w"/>
                  <dgm:constr type="t" for="ch" forName="Child1" refType="h" fact="0.1978"/>
                  <dgm:constr type="w" for="ch" forName="Child1" refType="w" fact="0.2544"/>
                  <dgm:constr type="h" for="ch" forName="Child1" refType="h" fact="0.2541"/>
                  <dgm:constr type="r" for="ch" forName="Parent" refType="w" fact="0.6347"/>
                  <dgm:constr type="t" for="ch" forName="Parent" refType="h" fact="0"/>
                  <dgm:constr type="w" for="ch" forName="Parent" refType="w" fact="0.2906"/>
                  <dgm:constr type="h" for="ch" forName="Parent" refType="h"/>
                </dgm:constrLst>
              </dgm:if>
              <dgm:if name="Name17" axis="ch" ptType="node" func="cnt" op="equ" val="2">
                <dgm:alg type="composite">
                  <dgm:param type="ar" val="2.1185"/>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Child1Accent1" refType="w" fact="0.6564"/>
                  <dgm:constr type="t" for="ch" forName="Child1Accent1" refType="h" fact="0.2211"/>
                  <dgm:constr type="w" for="ch" forName="Child1Accent1" refType="w" fact="0.0574"/>
                  <dgm:constr type="h" for="ch" forName="Child1Accent1" refType="h" fact="0.1217"/>
                  <dgm:constr type="r" for="ch" forName="Child1Accent2" refType="w" fact="0.6932"/>
                  <dgm:constr type="t" for="ch" forName="Child1Accent2" refType="h" fact="0.1569"/>
                  <dgm:constr type="w" for="ch" forName="Child1Accent2" refType="w" fact="0.0287"/>
                  <dgm:constr type="h" for="ch" forName="Child1Accent2" refType="h" fact="0.0608"/>
                  <dgm:constr type="r" for="ch" forName="Child1Accent3" refType="w" fact="0.7545"/>
                  <dgm:constr type="t" for="ch" forName="Child1Accent3" refType="h" fact="0.1569"/>
                  <dgm:constr type="w" for="ch" forName="Child1Accent3" refType="w" fact="0.0287"/>
                  <dgm:constr type="h" for="ch" forName="Child1Accent3" refType="h" fact="0.0608"/>
                  <dgm:constr type="r" for="ch" forName="Child1Accent4" refType="w" fact="0.8158"/>
                  <dgm:constr type="t" for="ch" forName="Child1Accent4" refType="h" fact="0.1569"/>
                  <dgm:constr type="w" for="ch" forName="Child1Accent4" refType="w" fact="0.0287"/>
                  <dgm:constr type="h" for="ch" forName="Child1Accent4" refType="h" fact="0.0608"/>
                  <dgm:constr type="r" for="ch" forName="Child1Accent5" refType="w" fact="0.8771"/>
                  <dgm:constr type="t" for="ch" forName="Child1Accent5" refType="h" fact="0.1569"/>
                  <dgm:constr type="w" for="ch" forName="Child1Accent5" refType="w" fact="0.0287"/>
                  <dgm:constr type="h" for="ch" forName="Child1Accent5" refType="h" fact="0.0608"/>
                  <dgm:constr type="r" for="ch" forName="Child1Accent6" refType="w" fact="0.9385"/>
                  <dgm:constr type="t" for="ch" forName="Child1Accent6" refType="h" fact="0.1569"/>
                  <dgm:constr type="w" for="ch" forName="Child1Accent6" refType="w" fact="0.0287"/>
                  <dgm:constr type="h" for="ch" forName="Child1Accent6" refType="h" fact="0.0608"/>
                  <dgm:constr type="r" for="ch" forName="Child1Accent7" refType="w" fact="0.9998"/>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r" for="ch" forName="Child2Accent1" refType="w" fact="0.6564"/>
                  <dgm:constr type="t" for="ch" forName="Child2Accent1" refType="h" fact="0.8153"/>
                  <dgm:constr type="w" for="ch" forName="Child2Accent1" refType="w" fact="0.0574"/>
                  <dgm:constr type="h" for="ch" forName="Child2Accent1" refType="h" fact="0.1217"/>
                  <dgm:constr type="r" for="ch" forName="Child2Accent2" refType="w" fact="0.6932"/>
                  <dgm:constr type="t" for="ch" forName="Child2Accent2" refType="h" fact="0.9392"/>
                  <dgm:constr type="w" for="ch" forName="Child2Accent2" refType="w" fact="0.0287"/>
                  <dgm:constr type="h" for="ch" forName="Child2Accent2" refType="h" fact="0.0608"/>
                  <dgm:constr type="r" for="ch" forName="Child2Accent3" refType="w" fact="0.7545"/>
                  <dgm:constr type="t" for="ch" forName="Child2Accent3" refType="h" fact="0.9392"/>
                  <dgm:constr type="w" for="ch" forName="Child2Accent3" refType="w" fact="0.0287"/>
                  <dgm:constr type="h" for="ch" forName="Child2Accent3" refType="h" fact="0.0608"/>
                  <dgm:constr type="r" for="ch" forName="Child2Accent4" refType="w" fact="0.8158"/>
                  <dgm:constr type="t" for="ch" forName="Child2Accent4" refType="h" fact="0.9392"/>
                  <dgm:constr type="w" for="ch" forName="Child2Accent4" refType="w" fact="0.0287"/>
                  <dgm:constr type="h" for="ch" forName="Child2Accent4" refType="h" fact="0.0608"/>
                  <dgm:constr type="r" for="ch" forName="Child2Accent5" refType="w" fact="0.8771"/>
                  <dgm:constr type="t" for="ch" forName="Child2Accent5" refType="h" fact="0.9392"/>
                  <dgm:constr type="w" for="ch" forName="Child2Accent5" refType="w" fact="0.0287"/>
                  <dgm:constr type="h" for="ch" forName="Child2Accent5" refType="h" fact="0.0608"/>
                  <dgm:constr type="r" for="ch" forName="Child2Accent6" refType="w" fact="0.9385"/>
                  <dgm:constr type="t" for="ch" forName="Child2Accent6" refType="h" fact="0.9392"/>
                  <dgm:constr type="w" for="ch" forName="Child2Accent6" refType="w" fact="0.0287"/>
                  <dgm:constr type="h" for="ch" forName="Child2Accent6" refType="h" fact="0.0608"/>
                  <dgm:constr type="r" for="ch" forName="Child2Accent7" refType="w" fact="0.9998"/>
                  <dgm:constr type="t" for="ch" forName="Child2Accent7" refType="h" fact="0.9392"/>
                  <dgm:constr type="w" for="ch" forName="Child2Accent7" refType="w" fact="0.0287"/>
                  <dgm:constr type="h" for="ch" forName="Child2Accent7" refType="h" fact="0.0608"/>
                  <dgm:constr type="r" for="ch" forName="ParentAccent1" refType="w" fact="0.0287"/>
                  <dgm:constr type="t" for="ch" forName="ParentAccent1" refType="h" fact="0.5511"/>
                  <dgm:constr type="w" for="ch" forName="ParentAccent1" refType="w" fact="0.0287"/>
                  <dgm:constr type="h" for="ch" forName="ParentAccent1" refType="h" fact="0.0608"/>
                  <dgm:constr type="r" for="ch" forName="ParentAccent2" refType="w" fact="0.0813"/>
                  <dgm:constr type="t" for="ch" forName="ParentAccent2" refType="h" fact="0.5511"/>
                  <dgm:constr type="w" for="ch" forName="ParentAccent2" refType="w" fact="0.0287"/>
                  <dgm:constr type="h" for="ch" forName="ParentAccent2" refType="h" fact="0.0608"/>
                  <dgm:constr type="r" for="ch" forName="ParentAccent3" refType="w" fact="0.1339"/>
                  <dgm:constr type="t" for="ch" forName="ParentAccent3" refType="h" fact="0.5511"/>
                  <dgm:constr type="w" for="ch" forName="ParentAccent3" refType="w" fact="0.0287"/>
                  <dgm:constr type="h" for="ch" forName="ParentAccent3" refType="h" fact="0.0608"/>
                  <dgm:constr type="r" for="ch" forName="ParentAccent4" refType="w" fact="0.1864"/>
                  <dgm:constr type="t" for="ch" forName="ParentAccent4" refType="h" fact="0.5511"/>
                  <dgm:constr type="w" for="ch" forName="ParentAccent4" refType="w" fact="0.0287"/>
                  <dgm:constr type="h" for="ch" forName="ParentAccent4" refType="h" fact="0.0608"/>
                  <dgm:constr type="r" for="ch" forName="ParentAccent5" refType="w" fact="0.239"/>
                  <dgm:constr type="t" for="ch" forName="ParentAccent5" refType="h" fact="0.5511"/>
                  <dgm:constr type="w" for="ch" forName="ParentAccent5" refType="w" fact="0.0287"/>
                  <dgm:constr type="h" for="ch" forName="ParentAccent5" refType="h" fact="0.0608"/>
                  <dgm:constr type="r" for="ch" forName="ParentAccent6" refType="w" fact="0.3203"/>
                  <dgm:constr type="t" for="ch" forName="ParentAccent6" refType="h" fact="0.5207"/>
                  <dgm:constr type="w" for="ch" forName="ParentAccent6" refType="w" fact="0.0574"/>
                  <dgm:constr type="h" for="ch" forName="ParentAccent6" refType="h" fact="0.1217"/>
                  <dgm:constr type="r" for="ch" forName="ParentAccent7" refType="w" fact="0.0755"/>
                  <dgm:constr type="t" for="ch" forName="ParentAccent7" refType="h" fact="0.4255"/>
                  <dgm:constr type="w" for="ch" forName="ParentAccent7" refType="w" fact="0.0287"/>
                  <dgm:constr type="h" for="ch" forName="ParentAccent7" refType="h" fact="0.0608"/>
                  <dgm:constr type="r" for="ch" forName="ParentAccent8" refType="w" fact="0.0755"/>
                  <dgm:constr type="t" for="ch" forName="ParentAccent8" refType="h" fact="0.6776"/>
                  <dgm:constr type="w" for="ch" forName="ParentAccent8" refType="w" fact="0.0287"/>
                  <dgm:constr type="h" for="ch" forName="ParentAccent8" refType="h" fact="0.0608"/>
                  <dgm:constr type="r" for="ch" forName="ParentAccent9" refType="w" fact="0.0499"/>
                  <dgm:constr type="t" for="ch" forName="ParentAccent9" refType="h" fact="0.4801"/>
                  <dgm:constr type="w" for="ch" forName="ParentAccent9" refType="w" fact="0.0287"/>
                  <dgm:constr type="h" for="ch" forName="ParentAccent9" refType="h" fact="0.0608"/>
                  <dgm:constr type="r" for="ch" forName="ParentAccent10" refType="w" fact="0.0482"/>
                  <dgm:constr type="t" for="ch" forName="ParentAccent10" refType="h" fact="0.6233"/>
                  <dgm:constr type="w" for="ch" forName="ParentAccent10" refType="w" fact="0.0287"/>
                  <dgm:constr type="h" for="ch" forName="ParentAccent10" refType="h" fact="0.0608"/>
                  <dgm:constr type="r" for="ch" forName="Child2" refType="w"/>
                  <dgm:constr type="t" for="ch" forName="Child2" refType="h" fact="0.7822"/>
                  <dgm:constr type="w" for="ch" forName="Child2" refType="w" fact="0.3364"/>
                  <dgm:constr type="h" for="ch" forName="Child2" refType="h" fact="0.1564"/>
                  <dgm:constr type="r" for="ch" forName="Child1" refType="w"/>
                  <dgm:constr type="t" for="ch" forName="Child1" refType="h" fact="0"/>
                  <dgm:constr type="w" for="ch" forName="Child1" refType="w" fact="0.3364"/>
                  <dgm:constr type="h" for="ch" forName="Child1" refType="h" fact="0.1564"/>
                  <dgm:constr type="r" for="ch" forName="Parent" refType="w" fact="0.6347"/>
                  <dgm:constr type="t" for="ch" forName="Parent" refType="h" fact="0.2737"/>
                  <dgm:constr type="w" for="ch" forName="Parent" refType="w" fact="0.2906"/>
                  <dgm:constr type="h" for="ch" forName="Parent" refType="h" fact="0.6157"/>
                </dgm:constrLst>
              </dgm:if>
              <dgm:if name="Name18" axis="ch" ptType="node" func="cnt" op="equ" val="3">
                <dgm:alg type="composite">
                  <dgm:param type="ar" val="2.1185"/>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Child1Accent1" refType="w" fact="0.6564"/>
                  <dgm:constr type="t" for="ch" forName="Child1Accent1" refType="h" fact="0.2211"/>
                  <dgm:constr type="w" for="ch" forName="Child1Accent1" refType="w" fact="0.0574"/>
                  <dgm:constr type="h" for="ch" forName="Child1Accent1" refType="h" fact="0.1217"/>
                  <dgm:constr type="r" for="ch" forName="Child1Accent2" refType="w" fact="0.6932"/>
                  <dgm:constr type="t" for="ch" forName="Child1Accent2" refType="h" fact="0.1569"/>
                  <dgm:constr type="w" for="ch" forName="Child1Accent2" refType="w" fact="0.0287"/>
                  <dgm:constr type="h" for="ch" forName="Child1Accent2" refType="h" fact="0.0608"/>
                  <dgm:constr type="r" for="ch" forName="Child1Accent3" refType="w" fact="0.7545"/>
                  <dgm:constr type="t" for="ch" forName="Child1Accent3" refType="h" fact="0.1569"/>
                  <dgm:constr type="w" for="ch" forName="Child1Accent3" refType="w" fact="0.0287"/>
                  <dgm:constr type="h" for="ch" forName="Child1Accent3" refType="h" fact="0.0608"/>
                  <dgm:constr type="r" for="ch" forName="Child1Accent4" refType="w" fact="0.8158"/>
                  <dgm:constr type="t" for="ch" forName="Child1Accent4" refType="h" fact="0.1569"/>
                  <dgm:constr type="w" for="ch" forName="Child1Accent4" refType="w" fact="0.0287"/>
                  <dgm:constr type="h" for="ch" forName="Child1Accent4" refType="h" fact="0.0608"/>
                  <dgm:constr type="r" for="ch" forName="Child1Accent5" refType="w" fact="0.8771"/>
                  <dgm:constr type="t" for="ch" forName="Child1Accent5" refType="h" fact="0.1569"/>
                  <dgm:constr type="w" for="ch" forName="Child1Accent5" refType="w" fact="0.0287"/>
                  <dgm:constr type="h" for="ch" forName="Child1Accent5" refType="h" fact="0.0608"/>
                  <dgm:constr type="r" for="ch" forName="Child1Accent6" refType="w" fact="0.9385"/>
                  <dgm:constr type="t" for="ch" forName="Child1Accent6" refType="h" fact="0.1569"/>
                  <dgm:constr type="w" for="ch" forName="Child1Accent6" refType="w" fact="0.0287"/>
                  <dgm:constr type="h" for="ch" forName="Child1Accent6" refType="h" fact="0.0608"/>
                  <dgm:constr type="r" for="ch" forName="Child1Accent7" refType="w" fact="0.9998"/>
                  <dgm:constr type="t" for="ch" forName="Child1Accent7" refType="h" fact="0.1569"/>
                  <dgm:constr type="w" for="ch" forName="Child1Accent7" refType="w" fact="0.0287"/>
                  <dgm:constr type="h" for="ch" forName="Child1Accent7" refType="h" fact="0.0608"/>
                  <dgm:constr type="r" for="ch" forName="Child1Accent8" refType="w" fact="0"/>
                  <dgm:constr type="t" for="ch" forName="Child1Accent8" refType="h" fact="0"/>
                  <dgm:constr type="w" for="ch" forName="Child1Accent8" refType="w" fact="0"/>
                  <dgm:constr type="h" for="ch" forName="Child1Accent8" refType="h" fact="0"/>
                  <dgm:constr type="r" for="ch" forName="Child1Accent9" refType="w" fact="0"/>
                  <dgm:constr type="t" for="ch" forName="Child1Accent9" refType="h" fact="0"/>
                  <dgm:constr type="w" for="ch" forName="Child1Accent9" refType="w" fact="0"/>
                  <dgm:constr type="h" for="ch" forName="Child1Accent9" refType="h" fact="0"/>
                  <dgm:constr type="r" for="ch" forName="Child2Accent1" refType="w" fact="0.716"/>
                  <dgm:constr type="t" for="ch" forName="Child2Accent1" refType="h" fact="0.5207"/>
                  <dgm:constr type="w" for="ch" forName="Child2Accent1" refType="w" fact="0.0574"/>
                  <dgm:constr type="h" for="ch" forName="Child2Accent1" refType="h" fact="0.1217"/>
                  <dgm:constr type="r" for="ch" forName="Child2Accent2" refType="w" fact="0.7728"/>
                  <dgm:constr type="t" for="ch" forName="Child2Accent2" refType="h" fact="0.5511"/>
                  <dgm:constr type="w" for="ch" forName="Child2Accent2" refType="w" fact="0.0287"/>
                  <dgm:constr type="h" for="ch" forName="Child2Accent2" refType="h" fact="0.0608"/>
                  <dgm:constr type="r" for="ch" forName="Child2Accent3" refType="w" fact="0.8295"/>
                  <dgm:constr type="t" for="ch" forName="Child2Accent3" refType="h" fact="0.5511"/>
                  <dgm:constr type="w" for="ch" forName="Child2Accent3" refType="w" fact="0.0287"/>
                  <dgm:constr type="h" for="ch" forName="Child2Accent3" refType="h" fact="0.0608"/>
                  <dgm:constr type="r" for="ch" forName="Child2Accent4" refType="w" fact="0.8863"/>
                  <dgm:constr type="t" for="ch" forName="Child2Accent4" refType="h" fact="0.5511"/>
                  <dgm:constr type="w" for="ch" forName="Child2Accent4" refType="w" fact="0.0287"/>
                  <dgm:constr type="h" for="ch" forName="Child2Accent4" refType="h" fact="0.0608"/>
                  <dgm:constr type="r" for="ch" forName="Child2Accent5" refType="w" fact="0.943"/>
                  <dgm:constr type="t" for="ch" forName="Child2Accent5" refType="h" fact="0.5511"/>
                  <dgm:constr type="w" for="ch" forName="Child2Accent5" refType="w" fact="0.0287"/>
                  <dgm:constr type="h" for="ch" forName="Child2Accent5" refType="h" fact="0.0608"/>
                  <dgm:constr type="r" for="ch" forName="Child2Accent6" refType="w" fact="0.9998"/>
                  <dgm:constr type="t" for="ch" forName="Child2Accent6" refType="h" fact="0.5511"/>
                  <dgm:constr type="w" for="ch" forName="Child2Accent6" refType="w" fact="0.0287"/>
                  <dgm:constr type="h" for="ch" forName="Child2Accent6" refType="h" fact="0.0608"/>
                  <dgm:constr type="r" for="ch" forName="Child2Accent7" refType="w" fact="0"/>
                  <dgm:constr type="t" for="ch" forName="Child2Accent7" refType="h" fact="0"/>
                  <dgm:constr type="w" for="ch" forName="Child2Accent7" refType="w" fact="0"/>
                  <dgm:constr type="h" for="ch" forName="Child2Accent7" refType="h" fact="0"/>
                  <dgm:constr type="r" for="ch" forName="Child3Accent1" refType="w" fact="0.6564"/>
                  <dgm:constr type="t" for="ch" forName="Child3Accent1" refType="h" fact="0.8153"/>
                  <dgm:constr type="w" for="ch" forName="Child3Accent1" refType="w" fact="0.0574"/>
                  <dgm:constr type="h" for="ch" forName="Child3Accent1" refType="h" fact="0.1217"/>
                  <dgm:constr type="r" for="ch" forName="Child3Accent2" refType="w" fact="0.6932"/>
                  <dgm:constr type="t" for="ch" forName="Child3Accent2" refType="h" fact="0.9392"/>
                  <dgm:constr type="w" for="ch" forName="Child3Accent2" refType="w" fact="0.0287"/>
                  <dgm:constr type="h" for="ch" forName="Child3Accent2" refType="h" fact="0.0608"/>
                  <dgm:constr type="r" for="ch" forName="Child3Accent3" refType="w" fact="0.7545"/>
                  <dgm:constr type="t" for="ch" forName="Child3Accent3" refType="h" fact="0.9392"/>
                  <dgm:constr type="w" for="ch" forName="Child3Accent3" refType="w" fact="0.0287"/>
                  <dgm:constr type="h" for="ch" forName="Child3Accent3" refType="h" fact="0.0608"/>
                  <dgm:constr type="r" for="ch" forName="Child3Accent4" refType="w" fact="0.8158"/>
                  <dgm:constr type="t" for="ch" forName="Child3Accent4" refType="h" fact="0.9392"/>
                  <dgm:constr type="w" for="ch" forName="Child3Accent4" refType="w" fact="0.0287"/>
                  <dgm:constr type="h" for="ch" forName="Child3Accent4" refType="h" fact="0.0608"/>
                  <dgm:constr type="r" for="ch" forName="Child3Accent5" refType="w" fact="0.8771"/>
                  <dgm:constr type="t" for="ch" forName="Child3Accent5" refType="h" fact="0.9392"/>
                  <dgm:constr type="w" for="ch" forName="Child3Accent5" refType="w" fact="0.0287"/>
                  <dgm:constr type="h" for="ch" forName="Child3Accent5" refType="h" fact="0.0608"/>
                  <dgm:constr type="r" for="ch" forName="Child3Accent6" refType="w" fact="0.9385"/>
                  <dgm:constr type="t" for="ch" forName="Child3Accent6" refType="h" fact="0.9392"/>
                  <dgm:constr type="w" for="ch" forName="Child3Accent6" refType="w" fact="0.0287"/>
                  <dgm:constr type="h" for="ch" forName="Child3Accent6" refType="h" fact="0.0608"/>
                  <dgm:constr type="r" for="ch" forName="Child3Accent7" refType="w" fact="0.9998"/>
                  <dgm:constr type="t" for="ch" forName="Child3Accent7" refType="h" fact="0.9392"/>
                  <dgm:constr type="w" for="ch" forName="Child3Accent7" refType="w" fact="0.0287"/>
                  <dgm:constr type="h" for="ch" forName="Child3Accent7" refType="h" fact="0.0608"/>
                  <dgm:constr type="r" for="ch" forName="ParentAccent1" refType="w" fact="0.0287"/>
                  <dgm:constr type="t" for="ch" forName="ParentAccent1" refType="h" fact="0.5511"/>
                  <dgm:constr type="w" for="ch" forName="ParentAccent1" refType="w" fact="0.0287"/>
                  <dgm:constr type="h" for="ch" forName="ParentAccent1" refType="h" fact="0.0608"/>
                  <dgm:constr type="r" for="ch" forName="ParentAccent2" refType="w" fact="0.0813"/>
                  <dgm:constr type="t" for="ch" forName="ParentAccent2" refType="h" fact="0.5511"/>
                  <dgm:constr type="w" for="ch" forName="ParentAccent2" refType="w" fact="0.0287"/>
                  <dgm:constr type="h" for="ch" forName="ParentAccent2" refType="h" fact="0.0608"/>
                  <dgm:constr type="r" for="ch" forName="ParentAccent3" refType="w" fact="0.1339"/>
                  <dgm:constr type="t" for="ch" forName="ParentAccent3" refType="h" fact="0.5511"/>
                  <dgm:constr type="w" for="ch" forName="ParentAccent3" refType="w" fact="0.0287"/>
                  <dgm:constr type="h" for="ch" forName="ParentAccent3" refType="h" fact="0.0608"/>
                  <dgm:constr type="r" for="ch" forName="ParentAccent4" refType="w" fact="0.1864"/>
                  <dgm:constr type="t" for="ch" forName="ParentAccent4" refType="h" fact="0.5511"/>
                  <dgm:constr type="w" for="ch" forName="ParentAccent4" refType="w" fact="0.0287"/>
                  <dgm:constr type="h" for="ch" forName="ParentAccent4" refType="h" fact="0.0608"/>
                  <dgm:constr type="r" for="ch" forName="ParentAccent5" refType="w" fact="0.239"/>
                  <dgm:constr type="t" for="ch" forName="ParentAccent5" refType="h" fact="0.5511"/>
                  <dgm:constr type="w" for="ch" forName="ParentAccent5" refType="w" fact="0.0287"/>
                  <dgm:constr type="h" for="ch" forName="ParentAccent5" refType="h" fact="0.0608"/>
                  <dgm:constr type="r" for="ch" forName="ParentAccent6" refType="w" fact="0.3203"/>
                  <dgm:constr type="t" for="ch" forName="ParentAccent6" refType="h" fact="0.5207"/>
                  <dgm:constr type="w" for="ch" forName="ParentAccent6" refType="w" fact="0.0574"/>
                  <dgm:constr type="h" for="ch" forName="ParentAccent6" refType="h" fact="0.1217"/>
                  <dgm:constr type="r" for="ch" forName="ParentAccent7" refType="w" fact="0.0755"/>
                  <dgm:constr type="t" for="ch" forName="ParentAccent7" refType="h" fact="0.4255"/>
                  <dgm:constr type="w" for="ch" forName="ParentAccent7" refType="w" fact="0.0287"/>
                  <dgm:constr type="h" for="ch" forName="ParentAccent7" refType="h" fact="0.0608"/>
                  <dgm:constr type="r" for="ch" forName="ParentAccent8" refType="w" fact="0.0755"/>
                  <dgm:constr type="t" for="ch" forName="ParentAccent8" refType="h" fact="0.6776"/>
                  <dgm:constr type="w" for="ch" forName="ParentAccent8" refType="w" fact="0.0287"/>
                  <dgm:constr type="h" for="ch" forName="ParentAccent8" refType="h" fact="0.0608"/>
                  <dgm:constr type="r" for="ch" forName="ParentAccent9" refType="w" fact="0.0499"/>
                  <dgm:constr type="t" for="ch" forName="ParentAccent9" refType="h" fact="0.4801"/>
                  <dgm:constr type="w" for="ch" forName="ParentAccent9" refType="w" fact="0.0287"/>
                  <dgm:constr type="h" for="ch" forName="ParentAccent9" refType="h" fact="0.0608"/>
                  <dgm:constr type="r" for="ch" forName="ParentAccent10" refType="w" fact="0.0482"/>
                  <dgm:constr type="t" for="ch" forName="ParentAccent10" refType="h" fact="0.6233"/>
                  <dgm:constr type="w" for="ch" forName="ParentAccent10" refType="w" fact="0.0287"/>
                  <dgm:constr type="h" for="ch" forName="ParentAccent10" refType="h" fact="0.0608"/>
                  <dgm:constr type="r" for="ch" forName="Child3" refType="w"/>
                  <dgm:constr type="t" for="ch" forName="Child3" refType="h" fact="0.7822"/>
                  <dgm:constr type="w" for="ch" forName="Child3" refType="w" fact="0.3364"/>
                  <dgm:constr type="h" for="ch" forName="Child3" refType="h" fact="0.1564"/>
                  <dgm:constr type="r" for="ch" forName="Child2" refType="w"/>
                  <dgm:constr type="t" for="ch" forName="Child2" refType="h" fact="0.3955"/>
                  <dgm:constr type="w" for="ch" forName="Child2" refType="w" fact="0.2544"/>
                  <dgm:constr type="h" for="ch" forName="Child2" refType="h" fact="0.1564"/>
                  <dgm:constr type="r" for="ch" forName="Child1" refType="w"/>
                  <dgm:constr type="t" for="ch" forName="Child1" refType="h" fact="0"/>
                  <dgm:constr type="w" for="ch" forName="Child1" refType="w" fact="0.3364"/>
                  <dgm:constr type="h" for="ch" forName="Child1" refType="h" fact="0.1564"/>
                  <dgm:constr type="r" for="ch" forName="Parent" refType="w" fact="0.6347"/>
                  <dgm:constr type="t" for="ch" forName="Parent" refType="h" fact="0.2737"/>
                  <dgm:constr type="w" for="ch" forName="Parent" refType="w" fact="0.2906"/>
                  <dgm:constr type="h" for="ch" forName="Parent" refType="h" fact="0.6157"/>
                </dgm:constrLst>
              </dgm:if>
              <dgm:if name="Name19" axis="ch" ptType="node" func="cnt" op="equ" val="4">
                <dgm:alg type="composite">
                  <dgm:param type="ar" val="1.8304"/>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 refType="w" fact="0.6229"/>
                  <dgm:constr type="t" for="ch" forName="Parent" refType="h" fact="0.2946"/>
                  <dgm:constr type="w" for="ch" forName="Parent" refType="w" fact="0.2862"/>
                  <dgm:constr type="h" for="ch" forName="Parent" refType="h" fact="0.5239"/>
                  <dgm:constr type="r" for="ch" forName="Child1Accent1" refType="w" fact="0.6096"/>
                  <dgm:constr type="t" for="ch" forName="Child1Accent1" refType="h" fact="0.2104"/>
                  <dgm:constr type="w" for="ch" forName="Child1Accent1" refType="w" fact="0.0566"/>
                  <dgm:constr type="h" for="ch" forName="Child1Accent1" refType="h" fact="0.1035"/>
                  <dgm:constr type="r" for="ch" forName="Child1Accent3" refType="w" fact="0.6999"/>
                  <dgm:constr type="t" for="ch" forName="Child1Accent3" refType="h" fact="0.128"/>
                  <dgm:constr type="w" for="ch" forName="Child1Accent3" refType="w" fact="0.0283"/>
                  <dgm:constr type="h" for="ch" forName="Child1Accent3" refType="h" fact="0.0518"/>
                  <dgm:constr type="r" for="ch" forName="Child1Accent4" refType="w" fact="0.7582"/>
                  <dgm:constr type="t" for="ch" forName="Child1Accent4" refType="h" fact="0.128"/>
                  <dgm:constr type="w" for="ch" forName="Child1Accent4" refType="w" fact="0.0283"/>
                  <dgm:constr type="h" for="ch" forName="Child1Accent4" refType="h" fact="0.0518"/>
                  <dgm:constr type="r" for="ch" forName="Child1Accent5" refType="w" fact="0.8165"/>
                  <dgm:constr type="t" for="ch" forName="Child1Accent5" refType="h" fact="0.128"/>
                  <dgm:constr type="w" for="ch" forName="Child1Accent5" refType="w" fact="0.0283"/>
                  <dgm:constr type="h" for="ch" forName="Child1Accent5" refType="h" fact="0.0518"/>
                  <dgm:constr type="r" for="ch" forName="Child1Accent6" refType="w" fact="0.8748"/>
                  <dgm:constr type="t" for="ch" forName="Child1Accent6" refType="h" fact="0.128"/>
                  <dgm:constr type="w" for="ch" forName="Child1Accent6" refType="w" fact="0.0283"/>
                  <dgm:constr type="h" for="ch" forName="Child1Accent6" refType="h" fact="0.0518"/>
                  <dgm:constr type="r" for="ch" forName="Child3Accent1" refType="w" fact="0.6842"/>
                  <dgm:constr type="t" for="ch" forName="Child3Accent1" refType="h" fact="0.6212"/>
                  <dgm:constr type="w" for="ch" forName="Child3Accent1" refType="w" fact="0.0566"/>
                  <dgm:constr type="h" for="ch" forName="Child3Accent1" refType="h" fact="0.1035"/>
                  <dgm:constr type="r" for="ch" forName="Child3Accent2" refType="w" fact="0.7311"/>
                  <dgm:constr type="t" for="ch" forName="Child3Accent2" refType="h" fact="0.6828"/>
                  <dgm:constr type="w" for="ch" forName="Child3Accent2" refType="w" fact="0.0283"/>
                  <dgm:constr type="h" for="ch" forName="Child3Accent2" refType="h" fact="0.0518"/>
                  <dgm:constr type="r" for="ch" forName="Child3Accent4" refType="w" fact="0.8386"/>
                  <dgm:constr type="t" for="ch" forName="Child3Accent4" refType="h" fact="0.6828"/>
                  <dgm:constr type="w" for="ch" forName="Child3Accent4" refType="w" fact="0.0283"/>
                  <dgm:constr type="h" for="ch" forName="Child3Accent4" refType="h" fact="0.0518"/>
                  <dgm:constr type="r" for="ch" forName="Child3Accent5" refType="w" fact="0.8923"/>
                  <dgm:constr type="t" for="ch" forName="Child3Accent5" refType="h" fact="0.6828"/>
                  <dgm:constr type="w" for="ch" forName="Child3Accent5" refType="w" fact="0.0283"/>
                  <dgm:constr type="h" for="ch" forName="Child3Accent5" refType="h" fact="0.0518"/>
                  <dgm:constr type="r" for="ch" forName="Child1Accent7" refType="w" fact="0.9332"/>
                  <dgm:constr type="t" for="ch" forName="Child1Accent7" refType="h" fact="0.128"/>
                  <dgm:constr type="w" for="ch" forName="Child1Accent7" refType="w" fact="0.0283"/>
                  <dgm:constr type="h" for="ch" forName="Child1Accent7" refType="h" fact="0.0518"/>
                  <dgm:constr type="r" for="ch" forName="Child3Accent6" refType="w" fact="0.9461"/>
                  <dgm:constr type="t" for="ch" forName="Child3Accent6" refType="h" fact="0.6828"/>
                  <dgm:constr type="w" for="ch" forName="Child3Accent6" refType="w" fact="0.0283"/>
                  <dgm:constr type="h" for="ch" forName="Child3Accent6" refType="h" fact="0.0518"/>
                  <dgm:constr type="r" for="ch" forName="Child1Accent8" refType="w" fact="0.9915"/>
                  <dgm:constr type="t" for="ch" forName="Child1Accent8" refType="h" fact="0.128"/>
                  <dgm:constr type="w" for="ch" forName="Child1Accent8" refType="w" fact="0.0283"/>
                  <dgm:constr type="h" for="ch" forName="Child1Accent8" refType="h" fact="0.0518"/>
                  <dgm:constr type="r" for="ch" forName="Child1Accent9" refType="w" fact="0"/>
                  <dgm:constr type="t" for="ch" forName="Child1Accent9" refType="h" fact="0"/>
                  <dgm:constr type="w" for="ch" forName="Child1Accent9" refType="w" fact="0"/>
                  <dgm:constr type="h" for="ch" forName="Child1Accent9" refType="h" fact="0"/>
                  <dgm:constr type="r" for="ch" forName="Child3Accent7" refType="w" fact="0.9998"/>
                  <dgm:constr type="t" for="ch" forName="Child3Accent7" refType="h" fact="0.6828"/>
                  <dgm:constr type="w" for="ch" forName="Child3Accent7" refType="w" fact="0.0283"/>
                  <dgm:constr type="h" for="ch" forName="Child3Accent7" refType="h" fact="0.0518"/>
                  <dgm:constr type="r" for="ch" forName="Child4Accent1" refType="w" fact="0.6096"/>
                  <dgm:constr type="t" for="ch" forName="Child4Accent1" refType="h" fact="0.8"/>
                  <dgm:constr type="w" for="ch" forName="Child4Accent1" refType="w" fact="0.0566"/>
                  <dgm:constr type="h" for="ch" forName="Child4Accent1" refType="h" fact="0.1035"/>
                  <dgm:constr type="r" for="ch" forName="Child4Accent3" refType="w" fact="0.7002"/>
                  <dgm:constr type="t" for="ch" forName="Child4Accent3" refType="h" fact="0.9482"/>
                  <dgm:constr type="w" for="ch" forName="Child4Accent3" refType="w" fact="0.0283"/>
                  <dgm:constr type="h" for="ch" forName="Child4Accent3" refType="h" fact="0.0518"/>
                  <dgm:constr type="r" for="ch" forName="Child4Accent4" refType="w" fact="0.7585"/>
                  <dgm:constr type="t" for="ch" forName="Child4Accent4" refType="h" fact="0.9482"/>
                  <dgm:constr type="w" for="ch" forName="Child4Accent4" refType="w" fact="0.0283"/>
                  <dgm:constr type="h" for="ch" forName="Child4Accent4" refType="h" fact="0.0518"/>
                  <dgm:constr type="r" for="ch" forName="Child4Accent5" refType="w" fact="0.8167"/>
                  <dgm:constr type="t" for="ch" forName="Child4Accent5" refType="h" fact="0.9482"/>
                  <dgm:constr type="w" for="ch" forName="Child4Accent5" refType="w" fact="0.0283"/>
                  <dgm:constr type="h" for="ch" forName="Child4Accent5" refType="h" fact="0.0518"/>
                  <dgm:constr type="r" for="ch" forName="Child4Accent6" refType="w" fact="0.8749"/>
                  <dgm:constr type="t" for="ch" forName="Child4Accent6" refType="h" fact="0.9482"/>
                  <dgm:constr type="w" for="ch" forName="Child4Accent6" refType="w" fact="0.0283"/>
                  <dgm:constr type="h" for="ch" forName="Child4Accent6" refType="h" fact="0.0518"/>
                  <dgm:constr type="r" for="ch" forName="Child4Accent7" refType="w" fact="0.9332"/>
                  <dgm:constr type="t" for="ch" forName="Child4Accent7" refType="h" fact="0.9482"/>
                  <dgm:constr type="w" for="ch" forName="Child4Accent7" refType="w" fact="0.0283"/>
                  <dgm:constr type="h" for="ch" forName="Child4Accent7" refType="h" fact="0.0518"/>
                  <dgm:constr type="r" for="ch" forName="Child4Accent8" refType="w" fact="0.9914"/>
                  <dgm:constr type="t" for="ch" forName="Child4Accent8" refType="h" fact="0.9482"/>
                  <dgm:constr type="w" for="ch" forName="Child4Accent8" refType="w" fact="0.0283"/>
                  <dgm:constr type="h" for="ch" forName="Child4Accent8" refType="h" fact="0.0518"/>
                  <dgm:constr type="r" for="ch" forName="Child2Accent1" refType="w" fact="0.6842"/>
                  <dgm:constr type="t" for="ch" forName="Child2Accent1" refType="h" fact="0.3725"/>
                  <dgm:constr type="w" for="ch" forName="Child2Accent1" refType="w" fact="0.0566"/>
                  <dgm:constr type="h" for="ch" forName="Child2Accent1" refType="h" fact="0.1035"/>
                  <dgm:constr type="r" for="ch" forName="Child4Accent2" refType="w" fact="0.642"/>
                  <dgm:constr type="t" for="ch" forName="Child4Accent2" refType="h" fact="0.8993"/>
                  <dgm:constr type="w" for="ch" forName="Child4Accent2" refType="w" fact="0.0283"/>
                  <dgm:constr type="h" for="ch" forName="Child4Accent2" refType="h" fact="0.0518"/>
                  <dgm:constr type="r" for="ch" forName="Child1Accent2" refType="w" fact="0.6415"/>
                  <dgm:constr type="t" for="ch" forName="Child1Accent2" refType="h" fact="0.162"/>
                  <dgm:constr type="w" for="ch" forName="Child1Accent2" refType="w" fact="0.0283"/>
                  <dgm:constr type="h" for="ch" forName="Child1Accent2" refType="h" fact="0.0518"/>
                  <dgm:constr type="r" for="ch" forName="Child3Accent3" refType="w" fact="0.7849"/>
                  <dgm:constr type="t" for="ch" forName="Child3Accent3" refType="h" fact="0.6828"/>
                  <dgm:constr type="w" for="ch" forName="Child3Accent3" refType="w" fact="0.0283"/>
                  <dgm:constr type="h" for="ch" forName="Child3Accent3" refType="h" fact="0.0518"/>
                  <dgm:constr type="r" for="ch" forName="Child2Accent2" refType="w" fact="0.7311"/>
                  <dgm:constr type="t" for="ch" forName="Child2Accent2" refType="h" fact="0.3937"/>
                  <dgm:constr type="w" for="ch" forName="Child2Accent2" refType="w" fact="0.0283"/>
                  <dgm:constr type="h" for="ch" forName="Child2Accent2" refType="h" fact="0.0518"/>
                  <dgm:constr type="r" for="ch" forName="Child2Accent4" refType="w" fact="0.8386"/>
                  <dgm:constr type="t" for="ch" forName="Child2Accent4" refType="h" fact="0.3937"/>
                  <dgm:constr type="w" for="ch" forName="Child2Accent4" refType="w" fact="0.0283"/>
                  <dgm:constr type="h" for="ch" forName="Child2Accent4" refType="h" fact="0.0518"/>
                  <dgm:constr type="r" for="ch" forName="Child2Accent5" refType="w" fact="0.8923"/>
                  <dgm:constr type="t" for="ch" forName="Child2Accent5" refType="h" fact="0.3937"/>
                  <dgm:constr type="w" for="ch" forName="Child2Accent5" refType="w" fact="0.0283"/>
                  <dgm:constr type="h" for="ch" forName="Child2Accent5" refType="h" fact="0.0518"/>
                  <dgm:constr type="r" for="ch" forName="Child2Accent6" refType="w" fact="0.9461"/>
                  <dgm:constr type="t" for="ch" forName="Child2Accent6" refType="h" fact="0.3937"/>
                  <dgm:constr type="w" for="ch" forName="Child2Accent6" refType="w" fact="0.0283"/>
                  <dgm:constr type="h" for="ch" forName="Child2Accent6" refType="h" fact="0.0518"/>
                  <dgm:constr type="r" for="ch" forName="Child2Accent7" refType="w" fact="0.9998"/>
                  <dgm:constr type="t" for="ch" forName="Child2Accent7" refType="h" fact="0.3937"/>
                  <dgm:constr type="w" for="ch" forName="Child2Accent7" refType="w" fact="0.0283"/>
                  <dgm:constr type="h" for="ch" forName="Child2Accent7" refType="h" fact="0.0518"/>
                  <dgm:constr type="r" for="ch" forName="Child2Accent3" refType="w" fact="0.7849"/>
                  <dgm:constr type="t" for="ch" forName="Child2Accent3" refType="h" fact="0.3937"/>
                  <dgm:constr type="w" for="ch" forName="Child2Accent3" refType="w" fact="0.0283"/>
                  <dgm:constr type="h" for="ch" forName="Child2Accent3" refType="h" fact="0.0518"/>
                  <dgm:constr type="r" for="ch" forName="ParentAccent1" refType="w" fact="0.0283"/>
                  <dgm:constr type="t" for="ch" forName="ParentAccent1" refType="h" fact="0.5316"/>
                  <dgm:constr type="w" for="ch" forName="ParentAccent1" refType="w" fact="0.0283"/>
                  <dgm:constr type="h" for="ch" forName="ParentAccent1" refType="h" fact="0.0518"/>
                  <dgm:constr type="r" for="ch" forName="ParentAccent2" refType="w" fact="0.0801"/>
                  <dgm:constr type="t" for="ch" forName="ParentAccent2" refType="h" fact="0.5316"/>
                  <dgm:constr type="w" for="ch" forName="ParentAccent2" refType="w" fact="0.0283"/>
                  <dgm:constr type="h" for="ch" forName="ParentAccent2" refType="h" fact="0.0518"/>
                  <dgm:constr type="r" for="ch" forName="ParentAccent3" refType="w" fact="0.1318"/>
                  <dgm:constr type="t" for="ch" forName="ParentAccent3" refType="h" fact="0.5316"/>
                  <dgm:constr type="w" for="ch" forName="ParentAccent3" refType="w" fact="0.0283"/>
                  <dgm:constr type="h" for="ch" forName="ParentAccent3" refType="h" fact="0.0518"/>
                  <dgm:constr type="r" for="ch" forName="ParentAccent4" refType="w" fact="0.1836"/>
                  <dgm:constr type="t" for="ch" forName="ParentAccent4" refType="h" fact="0.5316"/>
                  <dgm:constr type="w" for="ch" forName="ParentAccent4" refType="w" fact="0.0283"/>
                  <dgm:constr type="h" for="ch" forName="ParentAccent4" refType="h" fact="0.0518"/>
                  <dgm:constr type="r" for="ch" forName="ParentAccent5" refType="w" fact="0.2354"/>
                  <dgm:constr type="t" for="ch" forName="ParentAccent5" refType="h" fact="0.5316"/>
                  <dgm:constr type="w" for="ch" forName="ParentAccent5" refType="w" fact="0.0283"/>
                  <dgm:constr type="h" for="ch" forName="ParentAccent5" refType="h" fact="0.0518"/>
                  <dgm:constr type="r" for="ch" forName="ParentAccent6" refType="w" fact="0.3154"/>
                  <dgm:constr type="t" for="ch" forName="ParentAccent6" refType="h" fact="0.5057"/>
                  <dgm:constr type="w" for="ch" forName="ParentAccent6" refType="w" fact="0.0566"/>
                  <dgm:constr type="h" for="ch" forName="ParentAccent6" refType="h" fact="0.1035"/>
                  <dgm:constr type="r" for="ch" forName="ParentAccent7" refType="w" fact="0.0744"/>
                  <dgm:constr type="t" for="ch" forName="ParentAccent7" refType="h" fact="0.4247"/>
                  <dgm:constr type="w" for="ch" forName="ParentAccent7" refType="w" fact="0.0283"/>
                  <dgm:constr type="h" for="ch" forName="ParentAccent7" refType="h" fact="0.0518"/>
                  <dgm:constr type="r" for="ch" forName="ParentAccent8" refType="w" fact="0.0744"/>
                  <dgm:constr type="t" for="ch" forName="ParentAccent8" refType="h" fact="0.6392"/>
                  <dgm:constr type="w" for="ch" forName="ParentAccent8" refType="w" fact="0.0283"/>
                  <dgm:constr type="h" for="ch" forName="ParentAccent8" refType="h" fact="0.0518"/>
                  <dgm:constr type="r" for="ch" forName="ParentAccent9" refType="w" fact="0.0491"/>
                  <dgm:constr type="t" for="ch" forName="ParentAccent9" refType="h" fact="0.4712"/>
                  <dgm:constr type="w" for="ch" forName="ParentAccent9" refType="w" fact="0.0283"/>
                  <dgm:constr type="h" for="ch" forName="ParentAccent9" refType="h" fact="0.0518"/>
                  <dgm:constr type="r" for="ch" forName="ParentAccent10" refType="w" fact="0.0475"/>
                  <dgm:constr type="t" for="ch" forName="ParentAccent10" refType="h" fact="0.593"/>
                  <dgm:constr type="w" for="ch" forName="ParentAccent10" refType="w" fact="0.0283"/>
                  <dgm:constr type="h" for="ch" forName="ParentAccent10" refType="h" fact="0.0518"/>
                  <dgm:constr type="r" for="ch" forName="Child4" refType="w" fact="0.9919"/>
                  <dgm:constr type="t" for="ch" forName="Child4" refType="h" fact="0.8184"/>
                  <dgm:constr type="w" for="ch" forName="Child4" refType="w" fact="0.3192"/>
                  <dgm:constr type="h" for="ch" forName="Child4" refType="h" fact="0.1294"/>
                  <dgm:constr type="r" for="ch" forName="Child3" refType="w"/>
                  <dgm:constr type="t" for="ch" forName="Child3" refType="h" fact="0.5547"/>
                  <dgm:constr type="w" for="ch" forName="Child3" refType="w" fact="0.297"/>
                  <dgm:constr type="h" for="ch" forName="Child3" refType="h" fact="0.1294"/>
                  <dgm:constr type="r" for="ch" forName="Child2" refType="w"/>
                  <dgm:constr type="t" for="ch" forName="Child2" refType="h" fact="0.2662"/>
                  <dgm:constr type="w" for="ch" forName="Child2" refType="w" fact="0.297"/>
                  <dgm:constr type="h" for="ch" forName="Child2" refType="h" fact="0.1294"/>
                  <dgm:constr type="r" for="ch" forName="Child1" refType="w" fact="0.9919"/>
                  <dgm:constr type="t" for="ch" forName="Child1" refType="h" fact="0"/>
                  <dgm:constr type="w" for="ch" forName="Child1" refType="w" fact="0.3192"/>
                  <dgm:constr type="h" for="ch" forName="Child1" refType="h" fact="0.1294"/>
                </dgm:constrLst>
              </dgm:if>
              <dgm:else name="Name20">
                <dgm:alg type="composite">
                  <dgm:param type="ar" val="1.3278"/>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Child2Accent1" refType="w" fact="0.6564"/>
                  <dgm:constr type="t" for="ch" forName="Child2Accent1" refType="h" fact="0.3184"/>
                  <dgm:constr type="w" for="ch" forName="Child2Accent1" refType="w" fact="0.0574"/>
                  <dgm:constr type="h" for="ch" forName="Child2Accent1" refType="h" fact="0.0763"/>
                  <dgm:constr type="r" for="ch" forName="Child2Accent2" refType="w" fact="0.6932"/>
                  <dgm:constr type="t" for="ch" forName="Child2Accent2" refType="h" fact="0.2781"/>
                  <dgm:constr type="w" for="ch" forName="Child2Accent2" refType="w" fact="0.0287"/>
                  <dgm:constr type="h" for="ch" forName="Child2Accent2" refType="h" fact="0.0381"/>
                  <dgm:constr type="r" for="ch" forName="Child2Accent3" refType="w" fact="0.7545"/>
                  <dgm:constr type="t" for="ch" forName="Child2Accent3" refType="h" fact="0.2781"/>
                  <dgm:constr type="w" for="ch" forName="Child2Accent3" refType="w" fact="0.0287"/>
                  <dgm:constr type="h" for="ch" forName="Child2Accent3" refType="h" fact="0.0381"/>
                  <dgm:constr type="r" for="ch" forName="Child2Accent4" refType="w" fact="0.8158"/>
                  <dgm:constr type="t" for="ch" forName="Child2Accent4" refType="h" fact="0.2781"/>
                  <dgm:constr type="w" for="ch" forName="Child2Accent4" refType="w" fact="0.0287"/>
                  <dgm:constr type="h" for="ch" forName="Child2Accent4" refType="h" fact="0.0381"/>
                  <dgm:constr type="r" for="ch" forName="Child2Accent5" refType="w" fact="0.8771"/>
                  <dgm:constr type="t" for="ch" forName="Child2Accent5" refType="h" fact="0.2781"/>
                  <dgm:constr type="w" for="ch" forName="Child2Accent5" refType="w" fact="0.0287"/>
                  <dgm:constr type="h" for="ch" forName="Child2Accent5" refType="h" fact="0.0381"/>
                  <dgm:constr type="r" for="ch" forName="Child2Accent6" refType="w" fact="0.9385"/>
                  <dgm:constr type="t" for="ch" forName="Child2Accent6" refType="h" fact="0.2781"/>
                  <dgm:constr type="w" for="ch" forName="Child2Accent6" refType="w" fact="0.0287"/>
                  <dgm:constr type="h" for="ch" forName="Child2Accent6" refType="h" fact="0.0381"/>
                  <dgm:constr type="r" for="ch" forName="Child2Accent7" refType="w" fact="0.9998"/>
                  <dgm:constr type="t" for="ch" forName="Child2Accent7" refType="h" fact="0.2781"/>
                  <dgm:constr type="w" for="ch" forName="Child2Accent7" refType="w" fact="0.0287"/>
                  <dgm:constr type="h" for="ch" forName="Child2Accent7" refType="h" fact="0.0381"/>
                  <dgm:constr type="r" for="ch" forName="Child3Accent1" refType="w" fact="0.716"/>
                  <dgm:constr type="t" for="ch" forName="Child3Accent1" refType="h" fact="0.5061"/>
                  <dgm:constr type="w" for="ch" forName="Child3Accent1" refType="w" fact="0.0574"/>
                  <dgm:constr type="h" for="ch" forName="Child3Accent1" refType="h" fact="0.0763"/>
                  <dgm:constr type="r" for="ch" forName="Child3Accent2" refType="w" fact="0.7728"/>
                  <dgm:constr type="t" for="ch" forName="Child3Accent2" refType="h" fact="0.5252"/>
                  <dgm:constr type="w" for="ch" forName="Child3Accent2" refType="w" fact="0.0287"/>
                  <dgm:constr type="h" for="ch" forName="Child3Accent2" refType="h" fact="0.0381"/>
                  <dgm:constr type="r" for="ch" forName="Child3Accent3" refType="w" fact="0.8295"/>
                  <dgm:constr type="t" for="ch" forName="Child3Accent3" refType="h" fact="0.5252"/>
                  <dgm:constr type="w" for="ch" forName="Child3Accent3" refType="w" fact="0.0287"/>
                  <dgm:constr type="h" for="ch" forName="Child3Accent3" refType="h" fact="0.0381"/>
                  <dgm:constr type="r" for="ch" forName="Child3Accent4" refType="w" fact="0.8863"/>
                  <dgm:constr type="t" for="ch" forName="Child3Accent4" refType="h" fact="0.5252"/>
                  <dgm:constr type="w" for="ch" forName="Child3Accent4" refType="w" fact="0.0287"/>
                  <dgm:constr type="h" for="ch" forName="Child3Accent4" refType="h" fact="0.0381"/>
                  <dgm:constr type="r" for="ch" forName="Child3Accent5" refType="w" fact="0.943"/>
                  <dgm:constr type="t" for="ch" forName="Child3Accent5" refType="h" fact="0.5252"/>
                  <dgm:constr type="w" for="ch" forName="Child3Accent5" refType="w" fact="0.0287"/>
                  <dgm:constr type="h" for="ch" forName="Child3Accent5" refType="h" fact="0.0381"/>
                  <dgm:constr type="r" for="ch" forName="Child3Accent6" refType="w" fact="0.9998"/>
                  <dgm:constr type="t" for="ch" forName="Child3Accent6" refType="h" fact="0.5252"/>
                  <dgm:constr type="w" for="ch" forName="Child3Accent6" refType="w" fact="0.0287"/>
                  <dgm:constr type="h" for="ch" forName="Child3Accent6" refType="h" fact="0.0381"/>
                  <dgm:constr type="r" for="ch" forName="Child3Accent7" refType="w" fact="0"/>
                  <dgm:constr type="t" for="ch" forName="Child3Accent7" refType="h" fact="0"/>
                  <dgm:constr type="w" for="ch" forName="Child3Accent7" refType="w" fact="0"/>
                  <dgm:constr type="h" for="ch" forName="Child3Accent7" refType="h" fact="0"/>
                  <dgm:constr type="r" for="ch" forName="Child4Accent1" refType="w" fact="0.6564"/>
                  <dgm:constr type="t" for="ch" forName="Child4Accent1" refType="h" fact="0.6908"/>
                  <dgm:constr type="w" for="ch" forName="Child4Accent1" refType="w" fact="0.0574"/>
                  <dgm:constr type="h" for="ch" forName="Child4Accent1" refType="h" fact="0.0763"/>
                  <dgm:constr type="r" for="ch" forName="Child4Accent2" refType="w" fact="0.6932"/>
                  <dgm:constr type="t" for="ch" forName="Child4Accent2" refType="h" fact="0.7684"/>
                  <dgm:constr type="w" for="ch" forName="Child4Accent2" refType="w" fact="0.0287"/>
                  <dgm:constr type="h" for="ch" forName="Child4Accent2" refType="h" fact="0.0381"/>
                  <dgm:constr type="r" for="ch" forName="Child4Accent3" refType="w" fact="0.7545"/>
                  <dgm:constr type="t" for="ch" forName="Child4Accent3" refType="h" fact="0.7684"/>
                  <dgm:constr type="w" for="ch" forName="Child4Accent3" refType="w" fact="0.0287"/>
                  <dgm:constr type="h" for="ch" forName="Child4Accent3" refType="h" fact="0.0381"/>
                  <dgm:constr type="r" for="ch" forName="Child4Accent4" refType="w" fact="0.8158"/>
                  <dgm:constr type="t" for="ch" forName="Child4Accent4" refType="h" fact="0.7684"/>
                  <dgm:constr type="w" for="ch" forName="Child4Accent4" refType="w" fact="0.0287"/>
                  <dgm:constr type="h" for="ch" forName="Child4Accent4" refType="h" fact="0.0381"/>
                  <dgm:constr type="r" for="ch" forName="Child4Accent5" refType="w" fact="0.8771"/>
                  <dgm:constr type="t" for="ch" forName="Child4Accent5" refType="h" fact="0.7684"/>
                  <dgm:constr type="w" for="ch" forName="Child4Accent5" refType="w" fact="0.0287"/>
                  <dgm:constr type="h" for="ch" forName="Child4Accent5" refType="h" fact="0.0381"/>
                  <dgm:constr type="r" for="ch" forName="Child4Accent6" refType="w" fact="0.9385"/>
                  <dgm:constr type="t" for="ch" forName="Child4Accent6" refType="h" fact="0.7684"/>
                  <dgm:constr type="w" for="ch" forName="Child4Accent6" refType="w" fact="0.0287"/>
                  <dgm:constr type="h" for="ch" forName="Child4Accent6" refType="h" fact="0.0381"/>
                  <dgm:constr type="r" for="ch" forName="Child4Accent7" refType="w" fact="0.9998"/>
                  <dgm:constr type="t" for="ch" forName="Child4Accent7" refType="h" fact="0.7684"/>
                  <dgm:constr type="w" for="ch" forName="Child4Accent7" refType="w" fact="0.0287"/>
                  <dgm:constr type="h" for="ch" forName="Child4Accent7" refType="h" fact="0.0381"/>
                  <dgm:constr type="r" for="ch" forName="Child4Accent8" refType="w" fact="0"/>
                  <dgm:constr type="t" for="ch" forName="Child4Accent8" refType="h" fact="0"/>
                  <dgm:constr type="w" for="ch" forName="Child4Accent8" refType="w" fact="0"/>
                  <dgm:constr type="h" for="ch" forName="Child4Accent8" refType="h" fact="0"/>
                  <dgm:constr type="r" for="ch" forName="ParentAccent1" refType="w" fact="0.0287"/>
                  <dgm:constr type="t" for="ch" forName="ParentAccent1" refType="h" fact="0.5252"/>
                  <dgm:constr type="w" for="ch" forName="ParentAccent1" refType="w" fact="0.0287"/>
                  <dgm:constr type="h" for="ch" forName="ParentAccent1" refType="h" fact="0.0381"/>
                  <dgm:constr type="r" for="ch" forName="ParentAccent2" refType="w" fact="0.0813"/>
                  <dgm:constr type="t" for="ch" forName="ParentAccent2" refType="h" fact="0.5252"/>
                  <dgm:constr type="w" for="ch" forName="ParentAccent2" refType="w" fact="0.0287"/>
                  <dgm:constr type="h" for="ch" forName="ParentAccent2" refType="h" fact="0.0381"/>
                  <dgm:constr type="r" for="ch" forName="ParentAccent3" refType="w" fact="0.1339"/>
                  <dgm:constr type="t" for="ch" forName="ParentAccent3" refType="h" fact="0.5252"/>
                  <dgm:constr type="w" for="ch" forName="ParentAccent3" refType="w" fact="0.0287"/>
                  <dgm:constr type="h" for="ch" forName="ParentAccent3" refType="h" fact="0.0381"/>
                  <dgm:constr type="r" for="ch" forName="ParentAccent4" refType="w" fact="0.1864"/>
                  <dgm:constr type="t" for="ch" forName="ParentAccent4" refType="h" fact="0.5252"/>
                  <dgm:constr type="w" for="ch" forName="ParentAccent4" refType="w" fact="0.0287"/>
                  <dgm:constr type="h" for="ch" forName="ParentAccent4" refType="h" fact="0.0381"/>
                  <dgm:constr type="r" for="ch" forName="ParentAccent5" refType="w" fact="0.239"/>
                  <dgm:constr type="t" for="ch" forName="ParentAccent5" refType="h" fact="0.5252"/>
                  <dgm:constr type="w" for="ch" forName="ParentAccent5" refType="w" fact="0.0287"/>
                  <dgm:constr type="h" for="ch" forName="ParentAccent5" refType="h" fact="0.0381"/>
                  <dgm:constr type="r" for="ch" forName="ParentAccent6" refType="w" fact="0.3203"/>
                  <dgm:constr type="t" for="ch" forName="ParentAccent6" refType="h" fact="0.5061"/>
                  <dgm:constr type="w" for="ch" forName="ParentAccent6" refType="w" fact="0.0574"/>
                  <dgm:constr type="h" for="ch" forName="ParentAccent6" refType="h" fact="0.0763"/>
                  <dgm:constr type="r" for="ch" forName="ParentAccent7" refType="w" fact="0.0755"/>
                  <dgm:constr type="t" for="ch" forName="ParentAccent7" refType="h" fact="0.4464"/>
                  <dgm:constr type="w" for="ch" forName="ParentAccent7" refType="w" fact="0.0287"/>
                  <dgm:constr type="h" for="ch" forName="ParentAccent7" refType="h" fact="0.0381"/>
                  <dgm:constr type="r" for="ch" forName="ParentAccent8" refType="w" fact="0.0755"/>
                  <dgm:constr type="t" for="ch" forName="ParentAccent8" refType="h" fact="0.6045"/>
                  <dgm:constr type="w" for="ch" forName="ParentAccent8" refType="w" fact="0.0287"/>
                  <dgm:constr type="h" for="ch" forName="ParentAccent8" refType="h" fact="0.0381"/>
                  <dgm:constr type="r" for="ch" forName="ParentAccent9" refType="w" fact="0.0499"/>
                  <dgm:constr type="t" for="ch" forName="ParentAccent9" refType="h" fact="0.4807"/>
                  <dgm:constr type="w" for="ch" forName="ParentAccent9" refType="w" fact="0.0287"/>
                  <dgm:constr type="h" for="ch" forName="ParentAccent9" refType="h" fact="0.0381"/>
                  <dgm:constr type="r" for="ch" forName="ParentAccent10" refType="w" fact="0.0482"/>
                  <dgm:constr type="t" for="ch" forName="ParentAccent10" refType="h" fact="0.5705"/>
                  <dgm:constr type="w" for="ch" forName="ParentAccent10" refType="w" fact="0.0287"/>
                  <dgm:constr type="h" for="ch" forName="ParentAccent10" refType="h" fact="0.0381"/>
                  <dgm:constr type="r" for="ch" forName="Child1Accent1" refType="w" fact="0.5181"/>
                  <dgm:constr type="t" for="ch" forName="Child1Accent1" refType="h" fact="0.2457"/>
                  <dgm:constr type="w" for="ch" forName="Child1Accent1" refType="w" fact="0.0574"/>
                  <dgm:constr type="h" for="ch" forName="Child1Accent1" refType="h" fact="0.0763"/>
                  <dgm:constr type="r" for="ch" forName="Child1Accent2" refType="w" fact="0.5542"/>
                  <dgm:constr type="t" for="ch" forName="Child1Accent2" refType="h" fact="0.2004"/>
                  <dgm:constr type="w" for="ch" forName="Child1Accent2" refType="w" fact="0.0287"/>
                  <dgm:constr type="h" for="ch" forName="Child1Accent2" refType="h" fact="0.0381"/>
                  <dgm:constr type="r" for="ch" forName="Child1Accent3" refType="w" fact="0.5946"/>
                  <dgm:constr type="t" for="ch" forName="Child1Accent3" refType="h" fact="0.1445"/>
                  <dgm:constr type="w" for="ch" forName="Child1Accent3" refType="w" fact="0.0287"/>
                  <dgm:constr type="h" for="ch" forName="Child1Accent3" refType="h" fact="0.0381"/>
                  <dgm:constr type="r" for="ch" forName="Child1Accent4" refType="w" fact="0.6347"/>
                  <dgm:constr type="t" for="ch" forName="Child1Accent4" refType="h" fact="0.097"/>
                  <dgm:constr type="w" for="ch" forName="Child1Accent4" refType="w" fact="0.0287"/>
                  <dgm:constr type="h" for="ch" forName="Child1Accent4" refType="h" fact="0.0381"/>
                  <dgm:constr type="r" for="ch" forName="Child1Accent5" refType="w" fact="0.696"/>
                  <dgm:constr type="t" for="ch" forName="Child1Accent5" refType="h" fact="0.097"/>
                  <dgm:constr type="w" for="ch" forName="Child1Accent5" refType="w" fact="0.0287"/>
                  <dgm:constr type="h" for="ch" forName="Child1Accent5" refType="h" fact="0.0381"/>
                  <dgm:constr type="r" for="ch" forName="Child1Accent6" refType="w" fact="0.7574"/>
                  <dgm:constr type="t" for="ch" forName="Child1Accent6" refType="h" fact="0.097"/>
                  <dgm:constr type="w" for="ch" forName="Child1Accent6" refType="w" fact="0.0287"/>
                  <dgm:constr type="h" for="ch" forName="Child1Accent6" refType="h" fact="0.0381"/>
                  <dgm:constr type="r" for="ch" forName="Child1Accent7" refType="w" fact="0.8187"/>
                  <dgm:constr type="t" for="ch" forName="Child1Accent7" refType="h" fact="0.097"/>
                  <dgm:constr type="w" for="ch" forName="Child1Accent7" refType="w" fact="0.0287"/>
                  <dgm:constr type="h" for="ch" forName="Child1Accent7" refType="h" fact="0.0381"/>
                  <dgm:constr type="r" for="ch" forName="Child1Accent8" refType="w" fact="0.88"/>
                  <dgm:constr type="t" for="ch" forName="Child1Accent8" refType="h" fact="0.097"/>
                  <dgm:constr type="w" for="ch" forName="Child1Accent8" refType="w" fact="0.0287"/>
                  <dgm:constr type="h" for="ch" forName="Child1Accent8" refType="h" fact="0.0381"/>
                  <dgm:constr type="r" for="ch" forName="Child1Accent9" refType="w" fact="0.9413"/>
                  <dgm:constr type="t" for="ch" forName="Child1Accent9" refType="h" fact="0.097"/>
                  <dgm:constr type="w" for="ch" forName="Child1Accent9" refType="w" fact="0.0287"/>
                  <dgm:constr type="h" for="ch" forName="Child1Accent9" refType="h" fact="0.0381"/>
                  <dgm:constr type="r" for="ch" forName="Child5Accent1" refType="w" fact="0.5181"/>
                  <dgm:constr type="t" for="ch" forName="Child5Accent1" refType="h" fact="0.7601"/>
                  <dgm:constr type="w" for="ch" forName="Child5Accent1" refType="w" fact="0.0574"/>
                  <dgm:constr type="h" for="ch" forName="Child5Accent1" refType="h" fact="0.0763"/>
                  <dgm:constr type="r" for="ch" forName="Child5Accent2" refType="w" fact="0.547"/>
                  <dgm:constr type="t" for="ch" forName="Child5Accent2" refType="h" fact="0.8375"/>
                  <dgm:constr type="w" for="ch" forName="Child5Accent2" refType="w" fact="0.0287"/>
                  <dgm:constr type="h" for="ch" forName="Child5Accent2" refType="h" fact="0.0381"/>
                  <dgm:constr type="r" for="ch" forName="Child5Accent3" refType="w" fact="0.5882"/>
                  <dgm:constr type="t" for="ch" forName="Child5Accent3" refType="h" fact="0.8991"/>
                  <dgm:constr type="w" for="ch" forName="Child5Accent3" refType="w" fact="0.0287"/>
                  <dgm:constr type="h" for="ch" forName="Child5Accent3" refType="h" fact="0.0381"/>
                  <dgm:constr type="r" for="ch" forName="Child5Accent4" refType="w" fact="0.6347"/>
                  <dgm:constr type="t" for="ch" forName="Child5Accent4" refType="h" fact="0.9619"/>
                  <dgm:constr type="w" for="ch" forName="Child5Accent4" refType="w" fact="0.0287"/>
                  <dgm:constr type="h" for="ch" forName="Child5Accent4" refType="h" fact="0.0381"/>
                  <dgm:constr type="r" for="ch" forName="Child5Accent5" refType="w" fact="0.696"/>
                  <dgm:constr type="t" for="ch" forName="Child5Accent5" refType="h" fact="0.9619"/>
                  <dgm:constr type="w" for="ch" forName="Child5Accent5" refType="w" fact="0.0287"/>
                  <dgm:constr type="h" for="ch" forName="Child5Accent5" refType="h" fact="0.0381"/>
                  <dgm:constr type="r" for="ch" forName="Child5Accent6" refType="w" fact="0.7574"/>
                  <dgm:constr type="t" for="ch" forName="Child5Accent6" refType="h" fact="0.9619"/>
                  <dgm:constr type="w" for="ch" forName="Child5Accent6" refType="w" fact="0.0287"/>
                  <dgm:constr type="h" for="ch" forName="Child5Accent6" refType="h" fact="0.0381"/>
                  <dgm:constr type="r" for="ch" forName="Child5Accent7" refType="w" fact="0.8187"/>
                  <dgm:constr type="t" for="ch" forName="Child5Accent7" refType="h" fact="0.9619"/>
                  <dgm:constr type="w" for="ch" forName="Child5Accent7" refType="w" fact="0.0287"/>
                  <dgm:constr type="h" for="ch" forName="Child5Accent7" refType="h" fact="0.0381"/>
                  <dgm:constr type="r" for="ch" forName="Child5Accent8" refType="w" fact="0.88"/>
                  <dgm:constr type="t" for="ch" forName="Child5Accent8" refType="h" fact="0.9619"/>
                  <dgm:constr type="w" for="ch" forName="Child5Accent8" refType="w" fact="0.0287"/>
                  <dgm:constr type="h" for="ch" forName="Child5Accent8" refType="h" fact="0.0381"/>
                  <dgm:constr type="r" for="ch" forName="Child5Accent9" refType="w" fact="0.9423"/>
                  <dgm:constr type="t" for="ch" forName="Child5Accent9" refType="h" fact="0.9619"/>
                  <dgm:constr type="w" for="ch" forName="Child5Accent9" refType="w" fact="0.0287"/>
                  <dgm:constr type="h" for="ch" forName="Child5Accent9" refType="h" fact="0.0381"/>
                  <dgm:constr type="r" for="ch" forName="Child5" refType="w" fact="0.9419"/>
                  <dgm:constr type="t" for="ch" forName="Child5" refType="h" fact="0.8635"/>
                  <dgm:constr type="w" for="ch" forName="Child5" refType="w" fact="0.3364"/>
                  <dgm:constr type="h" for="ch" forName="Child5" refType="h" fact="0.0981"/>
                  <dgm:constr type="r" for="ch" forName="Child4" refType="w"/>
                  <dgm:constr type="t" for="ch" forName="Child4" refType="h" fact="0.6701"/>
                  <dgm:constr type="w" for="ch" forName="Child4" refType="w" fact="0.3364"/>
                  <dgm:constr type="h" for="ch" forName="Child4" refType="h" fact="0.0981"/>
                  <dgm:constr type="r" for="ch" forName="Child3" refType="w"/>
                  <dgm:constr type="t" for="ch" forName="Child3" refType="h" fact="0.4276"/>
                  <dgm:constr type="w" for="ch" forName="Child3" refType="w" fact="0.2544"/>
                  <dgm:constr type="h" for="ch" forName="Child3" refType="h" fact="0.0981"/>
                  <dgm:constr type="r" for="ch" forName="Child2" refType="w"/>
                  <dgm:constr type="t" for="ch" forName="Child2" refType="h" fact="0.1798"/>
                  <dgm:constr type="w" for="ch" forName="Child2" refType="w" fact="0.3364"/>
                  <dgm:constr type="h" for="ch" forName="Child2" refType="h" fact="0.0981"/>
                  <dgm:constr type="r" for="ch" forName="Child1" refType="w" fact="0.9419"/>
                  <dgm:constr type="t" for="ch" forName="Child1" refType="h" fact="0"/>
                  <dgm:constr type="w" for="ch" forName="Child1" refType="w" fact="0.3364"/>
                  <dgm:constr type="h" for="ch" forName="Child1" refType="h" fact="0.0981"/>
                  <dgm:constr type="r" for="ch" forName="Parent" refType="w" fact="0.6347"/>
                  <dgm:constr type="t" for="ch" forName="Parent" refType="h" fact="0.3513"/>
                  <dgm:constr type="w" for="ch" forName="Parent" refType="w" fact="0.2906"/>
                  <dgm:constr type="h" for="ch" forName="Parent" refType="h" fact="0.3859"/>
                </dgm:constrLst>
              </dgm:else>
            </dgm:choose>
          </dgm:else>
        </dgm:choose>
        <dgm:layoutNode name="ParentAccent1" styleLbl="alignNode1">
          <dgm:alg type="sp"/>
          <dgm:shape xmlns:r="http://schemas.openxmlformats.org/officeDocument/2006/relationships" type="ellipse" r:blip="">
            <dgm:adjLst/>
          </dgm:shape>
          <dgm:presOf/>
        </dgm:layoutNode>
        <dgm:layoutNode name="ParentAccent2" styleLbl="alignNode1">
          <dgm:alg type="sp"/>
          <dgm:shape xmlns:r="http://schemas.openxmlformats.org/officeDocument/2006/relationships" type="ellipse" r:blip="">
            <dgm:adjLst/>
          </dgm:shape>
          <dgm:presOf/>
        </dgm:layoutNode>
        <dgm:layoutNode name="ParentAccent3" styleLbl="alignNode1">
          <dgm:alg type="sp"/>
          <dgm:shape xmlns:r="http://schemas.openxmlformats.org/officeDocument/2006/relationships" type="ellipse" r:blip="">
            <dgm:adjLst/>
          </dgm:shape>
          <dgm:presOf/>
        </dgm:layoutNode>
        <dgm:layoutNode name="ParentAccent4" styleLbl="alignNode1">
          <dgm:alg type="sp"/>
          <dgm:shape xmlns:r="http://schemas.openxmlformats.org/officeDocument/2006/relationships" type="ellipse" r:blip="">
            <dgm:adjLst/>
          </dgm:shape>
          <dgm:presOf/>
        </dgm:layoutNode>
        <dgm:layoutNode name="ParentAccent5" styleLbl="alignNode1">
          <dgm:alg type="sp"/>
          <dgm:shape xmlns:r="http://schemas.openxmlformats.org/officeDocument/2006/relationships" type="ellipse" r:blip="">
            <dgm:adjLst/>
          </dgm:shape>
          <dgm:presOf/>
        </dgm:layoutNode>
        <dgm:layoutNode name="ParentAccent6" styleLbl="alignNode1">
          <dgm:alg type="sp"/>
          <dgm:shape xmlns:r="http://schemas.openxmlformats.org/officeDocument/2006/relationships" type="ellipse" r:blip="">
            <dgm:adjLst/>
          </dgm:shape>
          <dgm:presOf/>
        </dgm:layoutNode>
        <dgm:layoutNode name="ParentAccent7" styleLbl="alignNode1">
          <dgm:alg type="sp"/>
          <dgm:shape xmlns:r="http://schemas.openxmlformats.org/officeDocument/2006/relationships" type="ellipse" r:blip="">
            <dgm:adjLst/>
          </dgm:shape>
          <dgm:presOf/>
        </dgm:layoutNode>
        <dgm:layoutNode name="ParentAccent8" styleLbl="alignNode1">
          <dgm:alg type="sp"/>
          <dgm:shape xmlns:r="http://schemas.openxmlformats.org/officeDocument/2006/relationships" type="ellipse" r:blip="">
            <dgm:adjLst/>
          </dgm:shape>
          <dgm:presOf/>
        </dgm:layoutNode>
        <dgm:layoutNode name="ParentAccent9" styleLbl="alignNode1">
          <dgm:alg type="sp"/>
          <dgm:shape xmlns:r="http://schemas.openxmlformats.org/officeDocument/2006/relationships" type="ellipse" r:blip="">
            <dgm:adjLst/>
          </dgm:shape>
          <dgm:presOf/>
        </dgm:layoutNode>
        <dgm:layoutNode name="ParentAccent10" styleLbl="alignNode1">
          <dgm:alg type="sp"/>
          <dgm:shape xmlns:r="http://schemas.openxmlformats.org/officeDocument/2006/relationships" type="ellipse" r:blip="">
            <dgm:adjLst/>
          </dgm:shape>
          <dgm:presOf/>
        </dgm:layoutNode>
        <dgm:layoutNode name="Parent" styleLbl="alignNode1">
          <dgm:varLst>
            <dgm:chMax val="5"/>
            <dgm:chPref val="3"/>
            <dgm:bulletEnabled val="1"/>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name="Name21" axis="ch" ptType="node" cnt="1">
          <dgm:layoutNode name="Child1Accent1" styleLbl="alignNode1">
            <dgm:alg type="sp"/>
            <dgm:shape xmlns:r="http://schemas.openxmlformats.org/officeDocument/2006/relationships" type="ellipse" r:blip="">
              <dgm:adjLst/>
            </dgm:shape>
            <dgm:presOf/>
          </dgm:layoutNode>
          <dgm:layoutNode name="Child1Accent2" styleLbl="alignNode1">
            <dgm:alg type="sp"/>
            <dgm:shape xmlns:r="http://schemas.openxmlformats.org/officeDocument/2006/relationships" type="ellipse" r:blip="">
              <dgm:adjLst/>
            </dgm:shape>
            <dgm:presOf/>
          </dgm:layoutNode>
          <dgm:layoutNode name="Child1Accent3" styleLbl="alignNode1">
            <dgm:alg type="sp"/>
            <dgm:shape xmlns:r="http://schemas.openxmlformats.org/officeDocument/2006/relationships" type="ellipse" r:blip="">
              <dgm:adjLst/>
            </dgm:shape>
            <dgm:presOf/>
          </dgm:layoutNode>
          <dgm:layoutNode name="Child1Accent4" styleLbl="alignNode1">
            <dgm:alg type="sp"/>
            <dgm:shape xmlns:r="http://schemas.openxmlformats.org/officeDocument/2006/relationships" type="ellipse" r:blip="">
              <dgm:adjLst/>
            </dgm:shape>
            <dgm:presOf/>
          </dgm:layoutNode>
          <dgm:layoutNode name="Child1Accent5" styleLbl="alignNode1">
            <dgm:alg type="sp"/>
            <dgm:shape xmlns:r="http://schemas.openxmlformats.org/officeDocument/2006/relationships" type="ellipse" r:blip="">
              <dgm:adjLst/>
            </dgm:shape>
            <dgm:presOf/>
          </dgm:layoutNode>
          <dgm:layoutNode name="Child1Accent6" styleLbl="alignNode1">
            <dgm:alg type="sp"/>
            <dgm:shape xmlns:r="http://schemas.openxmlformats.org/officeDocument/2006/relationships" type="ellipse" r:blip="">
              <dgm:adjLst/>
            </dgm:shape>
            <dgm:presOf/>
          </dgm:layoutNode>
          <dgm:layoutNode name="Child1Accent7" styleLbl="alignNode1">
            <dgm:alg type="sp"/>
            <dgm:shape xmlns:r="http://schemas.openxmlformats.org/officeDocument/2006/relationships" type="ellipse" r:blip="">
              <dgm:adjLst/>
            </dgm:shape>
            <dgm:presOf/>
          </dgm:layoutNode>
          <dgm:layoutNode name="Child1Accent8" styleLbl="alignNode1">
            <dgm:alg type="sp"/>
            <dgm:shape xmlns:r="http://schemas.openxmlformats.org/officeDocument/2006/relationships" type="ellipse" r:blip="">
              <dgm:adjLst/>
            </dgm:shape>
            <dgm:presOf/>
          </dgm:layoutNode>
          <dgm:layoutNode name="Child1Accent9" styleLbl="alignNode1">
            <dgm:alg type="sp"/>
            <dgm:shape xmlns:r="http://schemas.openxmlformats.org/officeDocument/2006/relationships" type="ellipse" r:blip="">
              <dgm:adjLst/>
            </dgm:shape>
            <dgm:presOf/>
          </dgm:layoutNode>
          <dgm:layoutNode name="Child1"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2" axis="ch" ptType="node" st="2" cnt="1">
          <dgm:layoutNode name="Child2Accent1" styleLbl="alignNode1">
            <dgm:alg type="sp"/>
            <dgm:shape xmlns:r="http://schemas.openxmlformats.org/officeDocument/2006/relationships" type="ellipse" r:blip="">
              <dgm:adjLst/>
            </dgm:shape>
            <dgm:presOf/>
          </dgm:layoutNode>
          <dgm:layoutNode name="Child2Accent2" styleLbl="alignNode1">
            <dgm:alg type="sp"/>
            <dgm:shape xmlns:r="http://schemas.openxmlformats.org/officeDocument/2006/relationships" type="ellipse" r:blip="">
              <dgm:adjLst/>
            </dgm:shape>
            <dgm:presOf/>
          </dgm:layoutNode>
          <dgm:layoutNode name="Child2Accent3" styleLbl="alignNode1">
            <dgm:alg type="sp"/>
            <dgm:shape xmlns:r="http://schemas.openxmlformats.org/officeDocument/2006/relationships" type="ellipse" r:blip="">
              <dgm:adjLst/>
            </dgm:shape>
            <dgm:presOf/>
          </dgm:layoutNode>
          <dgm:layoutNode name="Child2Accent4" styleLbl="alignNode1">
            <dgm:alg type="sp"/>
            <dgm:shape xmlns:r="http://schemas.openxmlformats.org/officeDocument/2006/relationships" type="ellipse" r:blip="">
              <dgm:adjLst/>
            </dgm:shape>
            <dgm:presOf/>
          </dgm:layoutNode>
          <dgm:layoutNode name="Child2Accent5" styleLbl="alignNode1">
            <dgm:alg type="sp"/>
            <dgm:shape xmlns:r="http://schemas.openxmlformats.org/officeDocument/2006/relationships" type="ellipse" r:blip="">
              <dgm:adjLst/>
            </dgm:shape>
            <dgm:presOf/>
          </dgm:layoutNode>
          <dgm:layoutNode name="Child2Accent6" styleLbl="alignNode1">
            <dgm:alg type="sp"/>
            <dgm:shape xmlns:r="http://schemas.openxmlformats.org/officeDocument/2006/relationships" type="ellipse" r:blip="">
              <dgm:adjLst/>
            </dgm:shape>
            <dgm:presOf/>
          </dgm:layoutNode>
          <dgm:layoutNode name="Child2Accent7" styleLbl="alignNode1">
            <dgm:alg type="sp"/>
            <dgm:shape xmlns:r="http://schemas.openxmlformats.org/officeDocument/2006/relationships" type="ellipse" r:blip="">
              <dgm:adjLst/>
            </dgm:shape>
            <dgm:presOf/>
          </dgm:layoutNode>
          <dgm:layoutNode name="Child2"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3" axis="ch" ptType="node" st="3" cnt="1">
          <dgm:layoutNode name="Child3Accent1" styleLbl="alignNode1">
            <dgm:alg type="sp"/>
            <dgm:shape xmlns:r="http://schemas.openxmlformats.org/officeDocument/2006/relationships" type="ellipse" r:blip="">
              <dgm:adjLst/>
            </dgm:shape>
            <dgm:presOf/>
          </dgm:layoutNode>
          <dgm:layoutNode name="Child3Accent2" styleLbl="alignNode1">
            <dgm:alg type="sp"/>
            <dgm:shape xmlns:r="http://schemas.openxmlformats.org/officeDocument/2006/relationships" type="ellipse" r:blip="">
              <dgm:adjLst/>
            </dgm:shape>
            <dgm:presOf/>
          </dgm:layoutNode>
          <dgm:layoutNode name="Child3Accent3" styleLbl="alignNode1">
            <dgm:alg type="sp"/>
            <dgm:shape xmlns:r="http://schemas.openxmlformats.org/officeDocument/2006/relationships" type="ellipse" r:blip="">
              <dgm:adjLst/>
            </dgm:shape>
            <dgm:presOf/>
          </dgm:layoutNode>
          <dgm:layoutNode name="Child3Accent4" styleLbl="alignNode1">
            <dgm:alg type="sp"/>
            <dgm:shape xmlns:r="http://schemas.openxmlformats.org/officeDocument/2006/relationships" type="ellipse" r:blip="">
              <dgm:adjLst/>
            </dgm:shape>
            <dgm:presOf/>
          </dgm:layoutNode>
          <dgm:layoutNode name="Child3Accent5" styleLbl="alignNode1">
            <dgm:alg type="sp"/>
            <dgm:shape xmlns:r="http://schemas.openxmlformats.org/officeDocument/2006/relationships" type="ellipse" r:blip="">
              <dgm:adjLst/>
            </dgm:shape>
            <dgm:presOf/>
          </dgm:layoutNode>
          <dgm:layoutNode name="Child3Accent6" styleLbl="alignNode1">
            <dgm:alg type="sp"/>
            <dgm:shape xmlns:r="http://schemas.openxmlformats.org/officeDocument/2006/relationships" type="ellipse" r:blip="">
              <dgm:adjLst/>
            </dgm:shape>
            <dgm:presOf/>
          </dgm:layoutNode>
          <dgm:layoutNode name="Child3Accent7" styleLbl="alignNode1">
            <dgm:alg type="sp"/>
            <dgm:shape xmlns:r="http://schemas.openxmlformats.org/officeDocument/2006/relationships" type="ellipse" r:blip="">
              <dgm:adjLst/>
            </dgm:shape>
            <dgm:presOf/>
          </dgm:layoutNode>
          <dgm:layoutNode name="Child3"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4" axis="ch" ptType="node" st="4" cnt="1">
          <dgm:layoutNode name="Child4Accent1" styleLbl="alignNode1">
            <dgm:alg type="sp"/>
            <dgm:shape xmlns:r="http://schemas.openxmlformats.org/officeDocument/2006/relationships" type="ellipse" r:blip="">
              <dgm:adjLst/>
            </dgm:shape>
            <dgm:presOf/>
          </dgm:layoutNode>
          <dgm:layoutNode name="Child4Accent2" styleLbl="alignNode1">
            <dgm:alg type="sp"/>
            <dgm:shape xmlns:r="http://schemas.openxmlformats.org/officeDocument/2006/relationships" type="ellipse" r:blip="">
              <dgm:adjLst/>
            </dgm:shape>
            <dgm:presOf/>
          </dgm:layoutNode>
          <dgm:layoutNode name="Child4Accent3" styleLbl="alignNode1">
            <dgm:alg type="sp"/>
            <dgm:shape xmlns:r="http://schemas.openxmlformats.org/officeDocument/2006/relationships" type="ellipse" r:blip="">
              <dgm:adjLst/>
            </dgm:shape>
            <dgm:presOf/>
          </dgm:layoutNode>
          <dgm:layoutNode name="Child4Accent4" styleLbl="alignNode1">
            <dgm:alg type="sp"/>
            <dgm:shape xmlns:r="http://schemas.openxmlformats.org/officeDocument/2006/relationships" type="ellipse" r:blip="">
              <dgm:adjLst/>
            </dgm:shape>
            <dgm:presOf/>
          </dgm:layoutNode>
          <dgm:layoutNode name="Child4Accent5" styleLbl="alignNode1">
            <dgm:alg type="sp"/>
            <dgm:shape xmlns:r="http://schemas.openxmlformats.org/officeDocument/2006/relationships" type="ellipse" r:blip="">
              <dgm:adjLst/>
            </dgm:shape>
            <dgm:presOf/>
          </dgm:layoutNode>
          <dgm:layoutNode name="Child4Accent6" styleLbl="alignNode1">
            <dgm:alg type="sp"/>
            <dgm:shape xmlns:r="http://schemas.openxmlformats.org/officeDocument/2006/relationships" type="ellipse" r:blip="">
              <dgm:adjLst/>
            </dgm:shape>
            <dgm:presOf/>
          </dgm:layoutNode>
          <dgm:layoutNode name="Child4Accent7" styleLbl="alignNode1">
            <dgm:alg type="sp"/>
            <dgm:shape xmlns:r="http://schemas.openxmlformats.org/officeDocument/2006/relationships" type="ellipse" r:blip="">
              <dgm:adjLst/>
            </dgm:shape>
            <dgm:presOf/>
          </dgm:layoutNode>
          <dgm:layoutNode name="Child4Accent8" styleLbl="alignNode1">
            <dgm:alg type="sp"/>
            <dgm:shape xmlns:r="http://schemas.openxmlformats.org/officeDocument/2006/relationships" type="ellipse" r:blip="">
              <dgm:adjLst/>
            </dgm:shape>
            <dgm:presOf/>
          </dgm:layoutNode>
          <dgm:layoutNode name="Child4"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5" axis="ch" ptType="node" st="5" cnt="1">
          <dgm:layoutNode name="Child5Accent1" styleLbl="alignNode1">
            <dgm:alg type="sp"/>
            <dgm:shape xmlns:r="http://schemas.openxmlformats.org/officeDocument/2006/relationships" type="ellipse" r:blip="">
              <dgm:adjLst/>
            </dgm:shape>
            <dgm:presOf/>
          </dgm:layoutNode>
          <dgm:layoutNode name="Child5Accent2" styleLbl="alignNode1">
            <dgm:alg type="sp"/>
            <dgm:shape xmlns:r="http://schemas.openxmlformats.org/officeDocument/2006/relationships" type="ellipse" r:blip="">
              <dgm:adjLst/>
            </dgm:shape>
            <dgm:presOf/>
          </dgm:layoutNode>
          <dgm:layoutNode name="Child5Accent3" styleLbl="alignNode1">
            <dgm:alg type="sp"/>
            <dgm:shape xmlns:r="http://schemas.openxmlformats.org/officeDocument/2006/relationships" type="ellipse" r:blip="">
              <dgm:adjLst/>
            </dgm:shape>
            <dgm:presOf/>
          </dgm:layoutNode>
          <dgm:layoutNode name="Child5Accent4" styleLbl="alignNode1">
            <dgm:alg type="sp"/>
            <dgm:shape xmlns:r="http://schemas.openxmlformats.org/officeDocument/2006/relationships" type="ellipse" r:blip="">
              <dgm:adjLst/>
            </dgm:shape>
            <dgm:presOf/>
          </dgm:layoutNode>
          <dgm:layoutNode name="Child5Accent5" styleLbl="alignNode1">
            <dgm:alg type="sp"/>
            <dgm:shape xmlns:r="http://schemas.openxmlformats.org/officeDocument/2006/relationships" type="ellipse" r:blip="">
              <dgm:adjLst/>
            </dgm:shape>
            <dgm:presOf/>
          </dgm:layoutNode>
          <dgm:layoutNode name="Child5Accent6" styleLbl="alignNode1">
            <dgm:alg type="sp"/>
            <dgm:shape xmlns:r="http://schemas.openxmlformats.org/officeDocument/2006/relationships" type="ellipse" r:blip="">
              <dgm:adjLst/>
            </dgm:shape>
            <dgm:presOf/>
          </dgm:layoutNode>
          <dgm:layoutNode name="Child5Accent7" styleLbl="alignNode1">
            <dgm:alg type="sp"/>
            <dgm:shape xmlns:r="http://schemas.openxmlformats.org/officeDocument/2006/relationships" type="ellipse" r:blip="">
              <dgm:adjLst/>
            </dgm:shape>
            <dgm:presOf/>
          </dgm:layoutNode>
          <dgm:layoutNode name="Child5Accent8" styleLbl="alignNode1">
            <dgm:alg type="sp"/>
            <dgm:shape xmlns:r="http://schemas.openxmlformats.org/officeDocument/2006/relationships" type="ellipse" r:blip="">
              <dgm:adjLst/>
            </dgm:shape>
            <dgm:presOf/>
          </dgm:layoutNode>
          <dgm:layoutNode name="Child5Accent9" styleLbl="alignNode1">
            <dgm:alg type="sp"/>
            <dgm:shape xmlns:r="http://schemas.openxmlformats.org/officeDocument/2006/relationships" type="ellipse" r:blip="">
              <dgm:adjLst/>
            </dgm:shape>
            <dgm:presOf/>
          </dgm:layoutNode>
          <dgm:layoutNode name="Child5"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0.10625</cdr:x>
      <cdr:y>0.34375</cdr:y>
    </cdr:from>
    <cdr:to>
      <cdr:x>0.96667</cdr:x>
      <cdr:y>0.34722</cdr:y>
    </cdr:to>
    <cdr:cxnSp macro="">
      <cdr:nvCxnSpPr>
        <cdr:cNvPr id="7" name="Connecteur droit 6">
          <a:extLst xmlns:a="http://schemas.openxmlformats.org/drawingml/2006/main">
            <a:ext uri="{FF2B5EF4-FFF2-40B4-BE49-F238E27FC236}">
              <a16:creationId xmlns:a16="http://schemas.microsoft.com/office/drawing/2014/main" xmlns="" id="{CDF4A810-1036-4133-985B-5249766662B9}"/>
            </a:ext>
          </a:extLst>
        </cdr:cNvPr>
        <cdr:cNvCxnSpPr/>
      </cdr:nvCxnSpPr>
      <cdr:spPr>
        <a:xfrm xmlns:a="http://schemas.openxmlformats.org/drawingml/2006/main" flipV="1">
          <a:off x="485775" y="942975"/>
          <a:ext cx="3933825" cy="9525"/>
        </a:xfrm>
        <a:prstGeom xmlns:a="http://schemas.openxmlformats.org/drawingml/2006/main" prst="line">
          <a:avLst/>
        </a:prstGeom>
        <a:ln xmlns:a="http://schemas.openxmlformats.org/drawingml/2006/main" w="38100">
          <a:solidFill>
            <a:schemeClr val="accent3">
              <a:lumMod val="75000"/>
            </a:schemeClr>
          </a:solidFill>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userShapes>
</file>

<file path=ppt/drawings/drawing2.xml><?xml version="1.0" encoding="utf-8"?>
<c:userShapes xmlns:c="http://schemas.openxmlformats.org/drawingml/2006/chart">
  <cdr:relSizeAnchor xmlns:cdr="http://schemas.openxmlformats.org/drawingml/2006/chartDrawing">
    <cdr:from>
      <cdr:x>0.11635</cdr:x>
      <cdr:y>0.17834</cdr:y>
    </cdr:from>
    <cdr:to>
      <cdr:x>0.93396</cdr:x>
      <cdr:y>0.17834</cdr:y>
    </cdr:to>
    <cdr:cxnSp macro="">
      <cdr:nvCxnSpPr>
        <cdr:cNvPr id="3" name="Connecteur droit 2">
          <a:extLst xmlns:a="http://schemas.openxmlformats.org/drawingml/2006/main">
            <a:ext uri="{FF2B5EF4-FFF2-40B4-BE49-F238E27FC236}">
              <a16:creationId xmlns:a16="http://schemas.microsoft.com/office/drawing/2014/main" xmlns="" id="{4929DEA7-5D48-46A7-81A9-BFEE212B6F60}"/>
            </a:ext>
          </a:extLst>
        </cdr:cNvPr>
        <cdr:cNvCxnSpPr/>
      </cdr:nvCxnSpPr>
      <cdr:spPr>
        <a:xfrm xmlns:a="http://schemas.openxmlformats.org/drawingml/2006/main">
          <a:off x="352424" y="400050"/>
          <a:ext cx="2476500" cy="0"/>
        </a:xfrm>
        <a:prstGeom xmlns:a="http://schemas.openxmlformats.org/drawingml/2006/main" prst="line">
          <a:avLst/>
        </a:prstGeom>
        <a:ln xmlns:a="http://schemas.openxmlformats.org/drawingml/2006/main" w="41275">
          <a:solidFill>
            <a:schemeClr val="accent3">
              <a:lumMod val="75000"/>
            </a:schemeClr>
          </a:solidFill>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userShap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fr-FR"/>
              <a:t>Modifier le style des sous-titres du masque</a:t>
            </a:r>
            <a:endParaRPr lang="en-US" dirty="0"/>
          </a:p>
        </p:txBody>
      </p:sp>
      <p:sp>
        <p:nvSpPr>
          <p:cNvPr id="4" name="Date Placeholder 3"/>
          <p:cNvSpPr>
            <a:spLocks noGrp="1"/>
          </p:cNvSpPr>
          <p:nvPr>
            <p:ph type="dt" sz="half" idx="10"/>
          </p:nvPr>
        </p:nvSpPr>
        <p:spPr/>
        <p:txBody>
          <a:bodyPr/>
          <a:lstStyle/>
          <a:p>
            <a:fld id="{A61C0D72-B489-4BD1-8834-F8AD60398927}" type="datetimeFigureOut">
              <a:rPr lang="fr-FR" smtClean="0"/>
              <a:t>02/12/2019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790BC53-5D0A-40D0-A24D-1D9B3092293C}" type="slidenum">
              <a:rPr lang="fr-FR" smtClean="0"/>
              <a:t>‹N°›</a:t>
            </a:fld>
            <a:endParaRPr lang="fr-FR"/>
          </a:p>
        </p:txBody>
      </p:sp>
    </p:spTree>
    <p:extLst>
      <p:ext uri="{BB962C8B-B14F-4D97-AF65-F5344CB8AC3E}">
        <p14:creationId xmlns:p14="http://schemas.microsoft.com/office/powerpoint/2010/main" val="21483912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A61C0D72-B489-4BD1-8834-F8AD60398927}" type="datetimeFigureOut">
              <a:rPr lang="fr-FR" smtClean="0"/>
              <a:t>02/12/2019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790BC53-5D0A-40D0-A24D-1D9B3092293C}" type="slidenum">
              <a:rPr lang="fr-FR" smtClean="0"/>
              <a:t>‹N°›</a:t>
            </a:fld>
            <a:endParaRPr lang="fr-FR"/>
          </a:p>
        </p:txBody>
      </p:sp>
    </p:spTree>
    <p:extLst>
      <p:ext uri="{BB962C8B-B14F-4D97-AF65-F5344CB8AC3E}">
        <p14:creationId xmlns:p14="http://schemas.microsoft.com/office/powerpoint/2010/main" val="37995866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6000"/>
            </a:lvl1pPr>
          </a:lstStyle>
          <a:p>
            <a:r>
              <a:rPr lang="fr-FR"/>
              <a:t>Modifiez le style du titre</a:t>
            </a:r>
            <a:endParaRPr lang="en-US" dirty="0"/>
          </a:p>
        </p:txBody>
      </p:sp>
      <p:sp>
        <p:nvSpPr>
          <p:cNvPr id="3" name="Text Placeholder 2"/>
          <p:cNvSpPr>
            <a:spLocks noGrp="1"/>
          </p:cNvSpPr>
          <p:nvPr>
            <p:ph type="body" idx="1"/>
          </p:nvPr>
        </p:nvSpPr>
        <p:spPr>
          <a:xfrm>
            <a:off x="831851" y="4589465"/>
            <a:ext cx="10515600" cy="1500187"/>
          </a:xfrm>
        </p:spPr>
        <p:txBody>
          <a:bodyPr/>
          <a:lstStyle>
            <a:lvl1pPr marL="0" indent="0">
              <a:buNone/>
              <a:defRPr sz="2400">
                <a:solidFill>
                  <a:schemeClr val="tx1">
                    <a:tint val="75000"/>
                  </a:schemeClr>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fr-FR"/>
              <a:t>Modifier les styles du texte du masque</a:t>
            </a:r>
          </a:p>
        </p:txBody>
      </p:sp>
      <p:sp>
        <p:nvSpPr>
          <p:cNvPr id="4" name="Date Placeholder 3"/>
          <p:cNvSpPr>
            <a:spLocks noGrp="1"/>
          </p:cNvSpPr>
          <p:nvPr>
            <p:ph type="dt" sz="half" idx="10"/>
          </p:nvPr>
        </p:nvSpPr>
        <p:spPr/>
        <p:txBody>
          <a:bodyPr/>
          <a:lstStyle/>
          <a:p>
            <a:fld id="{A61C0D72-B489-4BD1-8834-F8AD60398927}" type="datetimeFigureOut">
              <a:rPr lang="fr-FR" smtClean="0"/>
              <a:t>02/12/2019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790BC53-5D0A-40D0-A24D-1D9B3092293C}" type="slidenum">
              <a:rPr lang="fr-FR" smtClean="0"/>
              <a:t>‹N°›</a:t>
            </a:fld>
            <a:endParaRPr lang="fr-FR"/>
          </a:p>
        </p:txBody>
      </p:sp>
    </p:spTree>
    <p:extLst>
      <p:ext uri="{BB962C8B-B14F-4D97-AF65-F5344CB8AC3E}">
        <p14:creationId xmlns:p14="http://schemas.microsoft.com/office/powerpoint/2010/main" val="24159749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A61C0D72-B489-4BD1-8834-F8AD60398927}" type="datetimeFigureOut">
              <a:rPr lang="fr-FR" smtClean="0"/>
              <a:t>02/12/2019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F790BC53-5D0A-40D0-A24D-1D9B3092293C}" type="slidenum">
              <a:rPr lang="fr-FR" smtClean="0"/>
              <a:t>‹N°›</a:t>
            </a:fld>
            <a:endParaRPr lang="fr-FR"/>
          </a:p>
        </p:txBody>
      </p:sp>
    </p:spTree>
    <p:extLst>
      <p:ext uri="{BB962C8B-B14F-4D97-AF65-F5344CB8AC3E}">
        <p14:creationId xmlns:p14="http://schemas.microsoft.com/office/powerpoint/2010/main" val="39355692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fr-FR"/>
              <a:t>Modifiez le style du titre</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fr-FR"/>
              <a:t>Modifier les styles du texte du masque</a:t>
            </a:r>
          </a:p>
        </p:txBody>
      </p:sp>
      <p:sp>
        <p:nvSpPr>
          <p:cNvPr id="4" name="Content Placeholder 3"/>
          <p:cNvSpPr>
            <a:spLocks noGrp="1"/>
          </p:cNvSpPr>
          <p:nvPr>
            <p:ph sz="half" idx="2"/>
          </p:nvPr>
        </p:nvSpPr>
        <p:spPr>
          <a:xfrm>
            <a:off x="839789" y="2505075"/>
            <a:ext cx="5157787"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fr-FR"/>
              <a:t>Modifier les styles du texte du masque</a:t>
            </a:r>
          </a:p>
        </p:txBody>
      </p:sp>
      <p:sp>
        <p:nvSpPr>
          <p:cNvPr id="6" name="Content Placeholder 5"/>
          <p:cNvSpPr>
            <a:spLocks noGrp="1"/>
          </p:cNvSpPr>
          <p:nvPr>
            <p:ph sz="quarter" idx="4"/>
          </p:nvPr>
        </p:nvSpPr>
        <p:spPr>
          <a:xfrm>
            <a:off x="6172201" y="2505075"/>
            <a:ext cx="5183188"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A61C0D72-B489-4BD1-8834-F8AD60398927}" type="datetimeFigureOut">
              <a:rPr lang="fr-FR" smtClean="0"/>
              <a:t>02/12/2019</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F790BC53-5D0A-40D0-A24D-1D9B3092293C}" type="slidenum">
              <a:rPr lang="fr-FR" smtClean="0"/>
              <a:t>‹N°›</a:t>
            </a:fld>
            <a:endParaRPr lang="fr-FR"/>
          </a:p>
        </p:txBody>
      </p:sp>
    </p:spTree>
    <p:extLst>
      <p:ext uri="{BB962C8B-B14F-4D97-AF65-F5344CB8AC3E}">
        <p14:creationId xmlns:p14="http://schemas.microsoft.com/office/powerpoint/2010/main" val="21442663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A61C0D72-B489-4BD1-8834-F8AD60398927}" type="datetimeFigureOut">
              <a:rPr lang="fr-FR" smtClean="0"/>
              <a:t>02/12/2019</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F790BC53-5D0A-40D0-A24D-1D9B3092293C}" type="slidenum">
              <a:rPr lang="fr-FR" smtClean="0"/>
              <a:t>‹N°›</a:t>
            </a:fld>
            <a:endParaRPr lang="fr-FR"/>
          </a:p>
        </p:txBody>
      </p:sp>
    </p:spTree>
    <p:extLst>
      <p:ext uri="{BB962C8B-B14F-4D97-AF65-F5344CB8AC3E}">
        <p14:creationId xmlns:p14="http://schemas.microsoft.com/office/powerpoint/2010/main" val="35676861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61C0D72-B489-4BD1-8834-F8AD60398927}" type="datetimeFigureOut">
              <a:rPr lang="fr-FR" smtClean="0"/>
              <a:t>02/12/2019</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F790BC53-5D0A-40D0-A24D-1D9B3092293C}" type="slidenum">
              <a:rPr lang="fr-FR" smtClean="0"/>
              <a:t>‹N°›</a:t>
            </a:fld>
            <a:endParaRPr lang="fr-FR"/>
          </a:p>
        </p:txBody>
      </p:sp>
    </p:spTree>
    <p:extLst>
      <p:ext uri="{BB962C8B-B14F-4D97-AF65-F5344CB8AC3E}">
        <p14:creationId xmlns:p14="http://schemas.microsoft.com/office/powerpoint/2010/main" val="7823194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en-US" dirty="0"/>
          </a:p>
        </p:txBody>
      </p:sp>
      <p:sp>
        <p:nvSpPr>
          <p:cNvPr id="3" name="Content Placeholder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fr-FR"/>
              <a:t>Modifier les styles du texte du masque</a:t>
            </a:r>
          </a:p>
        </p:txBody>
      </p:sp>
      <p:sp>
        <p:nvSpPr>
          <p:cNvPr id="5" name="Date Placeholder 4"/>
          <p:cNvSpPr>
            <a:spLocks noGrp="1"/>
          </p:cNvSpPr>
          <p:nvPr>
            <p:ph type="dt" sz="half" idx="10"/>
          </p:nvPr>
        </p:nvSpPr>
        <p:spPr/>
        <p:txBody>
          <a:bodyPr/>
          <a:lstStyle/>
          <a:p>
            <a:fld id="{A61C0D72-B489-4BD1-8834-F8AD60398927}" type="datetimeFigureOut">
              <a:rPr lang="fr-FR" smtClean="0"/>
              <a:t>02/12/2019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F790BC53-5D0A-40D0-A24D-1D9B3092293C}" type="slidenum">
              <a:rPr lang="fr-FR" smtClean="0"/>
              <a:t>‹N°›</a:t>
            </a:fld>
            <a:endParaRPr lang="fr-FR"/>
          </a:p>
        </p:txBody>
      </p:sp>
    </p:spTree>
    <p:extLst>
      <p:ext uri="{BB962C8B-B14F-4D97-AF65-F5344CB8AC3E}">
        <p14:creationId xmlns:p14="http://schemas.microsoft.com/office/powerpoint/2010/main" val="17210600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en-US" dirty="0"/>
          </a:p>
        </p:txBody>
      </p:sp>
      <p:sp>
        <p:nvSpPr>
          <p:cNvPr id="3" name="Picture Placeholder 2"/>
          <p:cNvSpPr>
            <a:spLocks noGrp="1" noChangeAspect="1"/>
          </p:cNvSpPr>
          <p:nvPr>
            <p:ph type="pic" idx="1"/>
          </p:nvPr>
        </p:nvSpPr>
        <p:spPr>
          <a:xfrm>
            <a:off x="5183188" y="987427"/>
            <a:ext cx="6172200" cy="4873625"/>
          </a:xfrm>
        </p:spPr>
        <p:txBody>
          <a:bodyPr anchor="t"/>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fr-FR"/>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fr-FR"/>
              <a:t>Modifier les styles du texte du masque</a:t>
            </a:r>
          </a:p>
        </p:txBody>
      </p:sp>
      <p:sp>
        <p:nvSpPr>
          <p:cNvPr id="5" name="Date Placeholder 4"/>
          <p:cNvSpPr>
            <a:spLocks noGrp="1"/>
          </p:cNvSpPr>
          <p:nvPr>
            <p:ph type="dt" sz="half" idx="10"/>
          </p:nvPr>
        </p:nvSpPr>
        <p:spPr/>
        <p:txBody>
          <a:bodyPr/>
          <a:lstStyle/>
          <a:p>
            <a:fld id="{A61C0D72-B489-4BD1-8834-F8AD60398927}" type="datetimeFigureOut">
              <a:rPr lang="fr-FR" smtClean="0"/>
              <a:t>02/12/2019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F790BC53-5D0A-40D0-A24D-1D9B3092293C}" type="slidenum">
              <a:rPr lang="fr-FR" smtClean="0"/>
              <a:t>‹N°›</a:t>
            </a:fld>
            <a:endParaRPr lang="fr-FR"/>
          </a:p>
        </p:txBody>
      </p:sp>
    </p:spTree>
    <p:extLst>
      <p:ext uri="{BB962C8B-B14F-4D97-AF65-F5344CB8AC3E}">
        <p14:creationId xmlns:p14="http://schemas.microsoft.com/office/powerpoint/2010/main" val="41018724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A61C0D72-B489-4BD1-8834-F8AD60398927}" type="datetimeFigureOut">
              <a:rPr lang="fr-FR" smtClean="0"/>
              <a:t>02/12/2019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790BC53-5D0A-40D0-A24D-1D9B3092293C}" type="slidenum">
              <a:rPr lang="fr-FR" smtClean="0"/>
              <a:t>‹N°›</a:t>
            </a:fld>
            <a:endParaRPr lang="fr-FR"/>
          </a:p>
        </p:txBody>
      </p:sp>
    </p:spTree>
    <p:extLst>
      <p:ext uri="{BB962C8B-B14F-4D97-AF65-F5344CB8AC3E}">
        <p14:creationId xmlns:p14="http://schemas.microsoft.com/office/powerpoint/2010/main" val="3497509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fr-FR"/>
              <a:t>Modifiez le style du titre</a:t>
            </a:r>
            <a:endParaRPr lang="en-US" dirty="0"/>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A61C0D72-B489-4BD1-8834-F8AD60398927}" type="datetimeFigureOut">
              <a:rPr lang="fr-FR" smtClean="0"/>
              <a:t>02/12/2019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790BC53-5D0A-40D0-A24D-1D9B3092293C}" type="slidenum">
              <a:rPr lang="fr-FR" smtClean="0"/>
              <a:t>‹N°›</a:t>
            </a:fld>
            <a:endParaRPr lang="fr-FR"/>
          </a:p>
        </p:txBody>
      </p:sp>
    </p:spTree>
    <p:extLst>
      <p:ext uri="{BB962C8B-B14F-4D97-AF65-F5344CB8AC3E}">
        <p14:creationId xmlns:p14="http://schemas.microsoft.com/office/powerpoint/2010/main" val="33006678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fr-FR"/>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1C0D72-B489-4BD1-8834-F8AD60398927}" type="datetimeFigureOut">
              <a:rPr lang="fr-FR" smtClean="0"/>
              <a:t>02/12/2019</a:t>
            </a:fld>
            <a:endParaRPr lang="fr-FR"/>
          </a:p>
        </p:txBody>
      </p:sp>
      <p:sp>
        <p:nvSpPr>
          <p:cNvPr id="5" name="Footer Placeholder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Slide Number Placeholder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90BC53-5D0A-40D0-A24D-1D9B3092293C}" type="slidenum">
              <a:rPr lang="fr-FR" smtClean="0"/>
              <a:t>‹N°›</a:t>
            </a:fld>
            <a:endParaRPr lang="fr-FR"/>
          </a:p>
        </p:txBody>
      </p:sp>
    </p:spTree>
    <p:extLst>
      <p:ext uri="{BB962C8B-B14F-4D97-AF65-F5344CB8AC3E}">
        <p14:creationId xmlns:p14="http://schemas.microsoft.com/office/powerpoint/2010/main" val="14436383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Layout" Target="../slideLayouts/slideLayout2.xml"/><Relationship Id="rId5" Type="http://schemas.openxmlformats.org/officeDocument/2006/relationships/chart" Target="../charts/chart1.xml"/><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chart" Target="../charts/chart2.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chart" Target="../charts/chart4.xml"/><Relationship Id="rId5" Type="http://schemas.openxmlformats.org/officeDocument/2006/relationships/image" Target="../media/image11.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2.xml"/><Relationship Id="rId5" Type="http://schemas.openxmlformats.org/officeDocument/2006/relationships/chart" Target="../charts/chart6.xml"/><Relationship Id="rId4" Type="http://schemas.openxmlformats.org/officeDocument/2006/relationships/chart" Target="../charts/chart5.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chart" Target="../charts/chart7.xml"/><Relationship Id="rId1" Type="http://schemas.openxmlformats.org/officeDocument/2006/relationships/slideLayout" Target="../slideLayouts/slideLayout2.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9.png"/><Relationship Id="rId2" Type="http://schemas.openxmlformats.org/officeDocument/2006/relationships/image" Target="../media/image16.emf"/><Relationship Id="rId1" Type="http://schemas.openxmlformats.org/officeDocument/2006/relationships/slideLayout" Target="../slideLayouts/slideLayout2.xml"/><Relationship Id="rId6" Type="http://schemas.openxmlformats.org/officeDocument/2006/relationships/chart" Target="../charts/chart11.xml"/><Relationship Id="rId5" Type="http://schemas.openxmlformats.org/officeDocument/2006/relationships/image" Target="../media/image18.emf"/><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20.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chart" Target="../charts/chart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0" y="3"/>
            <a:ext cx="12192000" cy="1095375"/>
          </a:xfrm>
          <a:gradFill>
            <a:gsLst>
              <a:gs pos="0">
                <a:schemeClr val="accent4">
                  <a:lumMod val="40000"/>
                  <a:lumOff val="60000"/>
                </a:schemeClr>
              </a:gs>
              <a:gs pos="74000">
                <a:schemeClr val="accent1">
                  <a:lumMod val="45000"/>
                  <a:lumOff val="55000"/>
                </a:schemeClr>
              </a:gs>
              <a:gs pos="83000">
                <a:schemeClr val="accent1">
                  <a:lumMod val="45000"/>
                  <a:lumOff val="55000"/>
                </a:schemeClr>
              </a:gs>
              <a:gs pos="100000">
                <a:srgbClr val="3381C7"/>
              </a:gs>
            </a:gsLst>
            <a:lin ang="5400000" scaled="1"/>
          </a:gradFill>
        </p:spPr>
        <p:txBody>
          <a:bodyPr>
            <a:normAutofit/>
          </a:bodyPr>
          <a:lstStyle/>
          <a:p>
            <a:r>
              <a:rPr lang="fr-FR" sz="3500" dirty="0">
                <a:latin typeface="Arial" panose="020B0604020202020204" pitchFamily="34" charset="0"/>
                <a:cs typeface="Arial" panose="020B0604020202020204" pitchFamily="34" charset="0"/>
              </a:rPr>
              <a:t>ENQUETE REGIONALE INTEGREE SUR L’EMPLOI ET LE SECTEUR INFORMEL (ERI-ESI)</a:t>
            </a:r>
          </a:p>
        </p:txBody>
      </p:sp>
      <p:sp>
        <p:nvSpPr>
          <p:cNvPr id="3" name="Sous-titre 2"/>
          <p:cNvSpPr>
            <a:spLocks noGrp="1"/>
          </p:cNvSpPr>
          <p:nvPr>
            <p:ph type="subTitle" idx="1"/>
          </p:nvPr>
        </p:nvSpPr>
        <p:spPr>
          <a:xfrm>
            <a:off x="0" y="1683184"/>
            <a:ext cx="12192000" cy="3113088"/>
          </a:xfrm>
        </p:spPr>
        <p:txBody>
          <a:bodyPr>
            <a:normAutofit fontScale="92500" lnSpcReduction="10000"/>
          </a:bodyPr>
          <a:lstStyle/>
          <a:p>
            <a:pPr algn="l"/>
            <a:endParaRPr lang="fr-FR" sz="6400" dirty="0"/>
          </a:p>
          <a:p>
            <a:pPr algn="l"/>
            <a:r>
              <a:rPr lang="fr-FR" sz="6400" dirty="0"/>
              <a:t>BENIN</a:t>
            </a:r>
          </a:p>
          <a:p>
            <a:pPr algn="l"/>
            <a:r>
              <a:rPr lang="fr-FR" sz="9600" dirty="0">
                <a:latin typeface="Arial" panose="020B0604020202020204" pitchFamily="34" charset="0"/>
                <a:cs typeface="Arial" panose="020B0604020202020204" pitchFamily="34" charset="0"/>
              </a:rPr>
              <a:t>201</a:t>
            </a:r>
            <a:r>
              <a:rPr lang="fr-FR" sz="10400" dirty="0">
                <a:latin typeface="Arial" panose="020B0604020202020204" pitchFamily="34" charset="0"/>
                <a:cs typeface="Arial" panose="020B0604020202020204" pitchFamily="34" charset="0"/>
              </a:rPr>
              <a:t>8</a:t>
            </a:r>
            <a:endParaRPr lang="fr-FR" sz="13800" dirty="0">
              <a:latin typeface="Arial" panose="020B0604020202020204" pitchFamily="34" charset="0"/>
              <a:cs typeface="Arial" panose="020B0604020202020204" pitchFamily="34" charset="0"/>
            </a:endParaRPr>
          </a:p>
        </p:txBody>
      </p:sp>
      <p:cxnSp>
        <p:nvCxnSpPr>
          <p:cNvPr id="5" name="Connecteur droit 4"/>
          <p:cNvCxnSpPr/>
          <p:nvPr/>
        </p:nvCxnSpPr>
        <p:spPr>
          <a:xfrm flipH="1">
            <a:off x="3048000" y="2667003"/>
            <a:ext cx="11089" cy="1655615"/>
          </a:xfrm>
          <a:prstGeom prst="line">
            <a:avLst/>
          </a:prstGeom>
          <a:ln w="98425" cmpd="thinThick"/>
        </p:spPr>
        <p:style>
          <a:lnRef idx="1">
            <a:schemeClr val="accent1"/>
          </a:lnRef>
          <a:fillRef idx="0">
            <a:schemeClr val="accent1"/>
          </a:fillRef>
          <a:effectRef idx="0">
            <a:schemeClr val="accent1"/>
          </a:effectRef>
          <a:fontRef idx="minor">
            <a:schemeClr val="tx1"/>
          </a:fontRef>
        </p:style>
      </p:cxnSp>
      <p:sp>
        <p:nvSpPr>
          <p:cNvPr id="9" name="Rectangle 8"/>
          <p:cNvSpPr/>
          <p:nvPr/>
        </p:nvSpPr>
        <p:spPr>
          <a:xfrm>
            <a:off x="3248024" y="2667003"/>
            <a:ext cx="2762077" cy="1655615"/>
          </a:xfrm>
          <a:prstGeom prst="rect">
            <a:avLst/>
          </a:prstGeom>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sz="2800" dirty="0">
                <a:latin typeface="Arial" panose="020B0604020202020204" pitchFamily="34" charset="0"/>
                <a:cs typeface="Arial" panose="020B0604020202020204" pitchFamily="34" charset="0"/>
              </a:rPr>
              <a:t>PRINCIPAUX RESULTATS</a:t>
            </a:r>
            <a:endParaRPr lang="fr-FR" sz="16600" dirty="0">
              <a:latin typeface="Arial" panose="020B0604020202020204" pitchFamily="34" charset="0"/>
              <a:cs typeface="Arial" panose="020B0604020202020204" pitchFamily="34" charset="0"/>
            </a:endParaRPr>
          </a:p>
          <a:p>
            <a:pPr algn="ctr"/>
            <a:endParaRPr lang="fr-FR" dirty="0"/>
          </a:p>
        </p:txBody>
      </p:sp>
      <p:sp>
        <p:nvSpPr>
          <p:cNvPr id="6" name="Rectangle 5"/>
          <p:cNvSpPr/>
          <p:nvPr/>
        </p:nvSpPr>
        <p:spPr>
          <a:xfrm>
            <a:off x="0" y="1095373"/>
            <a:ext cx="12192000" cy="587811"/>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fr-FR" sz="2800" dirty="0"/>
          </a:p>
        </p:txBody>
      </p:sp>
      <p:pic>
        <p:nvPicPr>
          <p:cNvPr id="7" name="Image 6"/>
          <p:cNvPicPr>
            <a:picLocks noChangeAspect="1"/>
          </p:cNvPicPr>
          <p:nvPr/>
        </p:nvPicPr>
        <p:blipFill>
          <a:blip r:embed="rId2"/>
          <a:stretch>
            <a:fillRect/>
          </a:stretch>
        </p:blipFill>
        <p:spPr>
          <a:xfrm>
            <a:off x="8054109" y="1683184"/>
            <a:ext cx="4137891" cy="3113088"/>
          </a:xfrm>
          <a:prstGeom prst="rect">
            <a:avLst/>
          </a:prstGeom>
        </p:spPr>
      </p:pic>
      <p:sp>
        <p:nvSpPr>
          <p:cNvPr id="4" name="Rectangle 3"/>
          <p:cNvSpPr/>
          <p:nvPr/>
        </p:nvSpPr>
        <p:spPr>
          <a:xfrm>
            <a:off x="0" y="1683184"/>
            <a:ext cx="8054109" cy="8845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sz="3200" dirty="0">
                <a:solidFill>
                  <a:schemeClr val="tx1"/>
                </a:solidFill>
              </a:rPr>
              <a:t>PERCEPTION DE LA POPULATION SUR LA GOUVERNANCE, PAIX ET SECURITE</a:t>
            </a:r>
          </a:p>
        </p:txBody>
      </p:sp>
      <p:graphicFrame>
        <p:nvGraphicFramePr>
          <p:cNvPr id="8" name="Tableau 7">
            <a:extLst>
              <a:ext uri="{FF2B5EF4-FFF2-40B4-BE49-F238E27FC236}">
                <a16:creationId xmlns:a16="http://schemas.microsoft.com/office/drawing/2014/main" xmlns="" id="{87C04B8A-9516-4F23-91C0-05F0BD7E3665}"/>
              </a:ext>
            </a:extLst>
          </p:cNvPr>
          <p:cNvGraphicFramePr>
            <a:graphicFrameLocks noGrp="1"/>
          </p:cNvGraphicFramePr>
          <p:nvPr>
            <p:extLst>
              <p:ext uri="{D42A27DB-BD31-4B8C-83A1-F6EECF244321}">
                <p14:modId xmlns:p14="http://schemas.microsoft.com/office/powerpoint/2010/main" val="3735698460"/>
              </p:ext>
            </p:extLst>
          </p:nvPr>
        </p:nvGraphicFramePr>
        <p:xfrm>
          <a:off x="0" y="4791508"/>
          <a:ext cx="12192000" cy="2061726"/>
        </p:xfrm>
        <a:graphic>
          <a:graphicData uri="http://schemas.openxmlformats.org/drawingml/2006/table">
            <a:tbl>
              <a:tblPr firstRow="1" bandRow="1">
                <a:tableStyleId>{5C22544A-7EE6-4342-B048-85BDC9FD1C3A}</a:tableStyleId>
              </a:tblPr>
              <a:tblGrid>
                <a:gridCol w="3271706">
                  <a:extLst>
                    <a:ext uri="{9D8B030D-6E8A-4147-A177-3AD203B41FA5}">
                      <a16:colId xmlns:a16="http://schemas.microsoft.com/office/drawing/2014/main" xmlns="" val="864946013"/>
                    </a:ext>
                  </a:extLst>
                </a:gridCol>
                <a:gridCol w="5687736">
                  <a:extLst>
                    <a:ext uri="{9D8B030D-6E8A-4147-A177-3AD203B41FA5}">
                      <a16:colId xmlns:a16="http://schemas.microsoft.com/office/drawing/2014/main" xmlns="" val="1533506905"/>
                    </a:ext>
                  </a:extLst>
                </a:gridCol>
                <a:gridCol w="3232558">
                  <a:extLst>
                    <a:ext uri="{9D8B030D-6E8A-4147-A177-3AD203B41FA5}">
                      <a16:colId xmlns:a16="http://schemas.microsoft.com/office/drawing/2014/main" xmlns="" val="723207564"/>
                    </a:ext>
                  </a:extLst>
                </a:gridCol>
              </a:tblGrid>
              <a:tr h="2061726">
                <a:tc>
                  <a:txBody>
                    <a:bodyPr/>
                    <a:lstStyle/>
                    <a:p>
                      <a:endParaRPr lang="fr-FR" dirty="0"/>
                    </a:p>
                  </a:txBody>
                  <a:tcPr/>
                </a:tc>
                <a:tc>
                  <a:txBody>
                    <a:bodyPr/>
                    <a:lstStyle/>
                    <a:p>
                      <a:pPr algn="ctr"/>
                      <a:r>
                        <a:rPr lang="fr-FR" sz="2000" dirty="0"/>
                        <a:t>Institut National de la Statistique et de l’Analyse Economique </a:t>
                      </a:r>
                    </a:p>
                    <a:p>
                      <a:pPr algn="ctr"/>
                      <a:r>
                        <a:rPr lang="fr-FR" sz="2000" dirty="0"/>
                        <a:t>INSAE</a:t>
                      </a:r>
                    </a:p>
                    <a:p>
                      <a:pPr algn="ctr"/>
                      <a:endParaRPr lang="fr-FR" sz="2000" dirty="0"/>
                    </a:p>
                  </a:txBody>
                  <a:tcPr/>
                </a:tc>
                <a:tc>
                  <a:txBody>
                    <a:bodyPr/>
                    <a:lstStyle/>
                    <a:p>
                      <a:endParaRPr lang="fr-FR" dirty="0"/>
                    </a:p>
                  </a:txBody>
                  <a:tcPr/>
                </a:tc>
                <a:extLst>
                  <a:ext uri="{0D108BD9-81ED-4DB2-BD59-A6C34878D82A}">
                    <a16:rowId xmlns:a16="http://schemas.microsoft.com/office/drawing/2014/main" xmlns="" val="3002432079"/>
                  </a:ext>
                </a:extLst>
              </a:tr>
            </a:tbl>
          </a:graphicData>
        </a:graphic>
      </p:graphicFrame>
      <p:pic>
        <p:nvPicPr>
          <p:cNvPr id="10" name="Image 9">
            <a:extLst>
              <a:ext uri="{FF2B5EF4-FFF2-40B4-BE49-F238E27FC236}">
                <a16:creationId xmlns:a16="http://schemas.microsoft.com/office/drawing/2014/main" xmlns="" id="{483A124D-1E32-4CF4-9105-CDDA452105C3}"/>
              </a:ext>
            </a:extLst>
          </p:cNvPr>
          <p:cNvPicPr/>
          <p:nvPr/>
        </p:nvPicPr>
        <p:blipFill>
          <a:blip r:embed="rId3" cstate="print"/>
          <a:srcRect/>
          <a:stretch>
            <a:fillRect/>
          </a:stretch>
        </p:blipFill>
        <p:spPr>
          <a:xfrm>
            <a:off x="5338762" y="5886447"/>
            <a:ext cx="1514475" cy="971550"/>
          </a:xfrm>
          <a:prstGeom prst="rect">
            <a:avLst/>
          </a:prstGeom>
          <a:noFill/>
          <a:ln w="9525">
            <a:noFill/>
            <a:miter lim="800000"/>
            <a:headEnd/>
            <a:tailEnd/>
          </a:ln>
        </p:spPr>
      </p:pic>
      <p:pic>
        <p:nvPicPr>
          <p:cNvPr id="1028" name="Picture 4">
            <a:extLst>
              <a:ext uri="{FF2B5EF4-FFF2-40B4-BE49-F238E27FC236}">
                <a16:creationId xmlns:a16="http://schemas.microsoft.com/office/drawing/2014/main" xmlns="" id="{7E86C529-8862-4C3D-8DC5-F9376B23AC1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796272"/>
            <a:ext cx="1463675" cy="1189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Image 15" descr="Accueil">
            <a:extLst>
              <a:ext uri="{FF2B5EF4-FFF2-40B4-BE49-F238E27FC236}">
                <a16:creationId xmlns:a16="http://schemas.microsoft.com/office/drawing/2014/main" xmlns="" id="{AFFED7F5-2557-4216-9783-523A2A4023C7}"/>
              </a:ext>
            </a:extLst>
          </p:cNvPr>
          <p:cNvPicPr/>
          <p:nvPr/>
        </p:nvPicPr>
        <p:blipFill>
          <a:blip r:embed="rId5"/>
          <a:srcRect/>
          <a:stretch>
            <a:fillRect/>
          </a:stretch>
        </p:blipFill>
        <p:spPr>
          <a:xfrm>
            <a:off x="11055927" y="4796271"/>
            <a:ext cx="1136072" cy="1189037"/>
          </a:xfrm>
          <a:prstGeom prst="rect">
            <a:avLst/>
          </a:prstGeom>
          <a:noFill/>
          <a:ln w="9525">
            <a:noFill/>
            <a:miter lim="800000"/>
            <a:headEnd/>
            <a:tailEnd/>
          </a:ln>
        </p:spPr>
      </p:pic>
    </p:spTree>
    <p:extLst>
      <p:ext uri="{BB962C8B-B14F-4D97-AF65-F5344CB8AC3E}">
        <p14:creationId xmlns:p14="http://schemas.microsoft.com/office/powerpoint/2010/main" val="396354200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12192000" cy="765404"/>
          </a:xfrm>
          <a:solidFill>
            <a:schemeClr val="accent3">
              <a:lumMod val="40000"/>
              <a:lumOff val="60000"/>
            </a:schemeClr>
          </a:solidFill>
          <a:ln>
            <a:solidFill>
              <a:schemeClr val="accent2"/>
            </a:solidFill>
          </a:ln>
        </p:spPr>
        <p:txBody>
          <a:bodyPr>
            <a:normAutofit/>
          </a:bodyPr>
          <a:lstStyle/>
          <a:p>
            <a:r>
              <a:rPr lang="fr-FR" sz="2800" dirty="0">
                <a:latin typeface="Arial Black" pitchFamily="34" charset="0"/>
              </a:rPr>
              <a:t>Plan de la présentation</a:t>
            </a:r>
          </a:p>
        </p:txBody>
      </p:sp>
      <p:sp>
        <p:nvSpPr>
          <p:cNvPr id="3" name="Espace réservé du contenu 2"/>
          <p:cNvSpPr>
            <a:spLocks noGrp="1"/>
          </p:cNvSpPr>
          <p:nvPr>
            <p:ph idx="1"/>
          </p:nvPr>
        </p:nvSpPr>
        <p:spPr>
          <a:xfrm>
            <a:off x="723900" y="996950"/>
            <a:ext cx="10515600" cy="4351338"/>
          </a:xfrm>
          <a:solidFill>
            <a:schemeClr val="accent2">
              <a:lumMod val="20000"/>
              <a:lumOff val="80000"/>
            </a:schemeClr>
          </a:solidFill>
        </p:spPr>
        <p:txBody>
          <a:bodyPr>
            <a:noAutofit/>
          </a:bodyPr>
          <a:lstStyle/>
          <a:p>
            <a:pPr marL="0" indent="0">
              <a:buNone/>
            </a:pPr>
            <a:r>
              <a:rPr lang="fr-FR" sz="1600" dirty="0">
                <a:latin typeface="Arial Black" pitchFamily="34" charset="0"/>
              </a:rPr>
              <a:t>Introduction</a:t>
            </a:r>
          </a:p>
          <a:p>
            <a:pPr marL="0" indent="0">
              <a:buNone/>
            </a:pPr>
            <a:r>
              <a:rPr lang="fr-FR" sz="1600" dirty="0">
                <a:latin typeface="Arial Black" pitchFamily="34" charset="0"/>
              </a:rPr>
              <a:t>1- Démocratie et droit de l’homme</a:t>
            </a:r>
          </a:p>
          <a:p>
            <a:pPr marL="0" indent="0">
              <a:buNone/>
            </a:pPr>
            <a:r>
              <a:rPr lang="fr-FR" sz="1600" dirty="0">
                <a:latin typeface="Arial Black" pitchFamily="34" charset="0"/>
              </a:rPr>
              <a:t>2- Indice d’appréciation de l’état des droits de l’homme</a:t>
            </a:r>
          </a:p>
          <a:p>
            <a:pPr marL="0" indent="0">
              <a:buNone/>
            </a:pPr>
            <a:r>
              <a:rPr lang="fr-FR" sz="1600" dirty="0">
                <a:latin typeface="Arial Black" pitchFamily="34" charset="0"/>
              </a:rPr>
              <a:t>3- Confiance aux institutions de la République</a:t>
            </a:r>
          </a:p>
          <a:p>
            <a:pPr marL="0" indent="0">
              <a:buNone/>
            </a:pPr>
            <a:r>
              <a:rPr lang="fr-FR" sz="1600" dirty="0">
                <a:latin typeface="Arial Black" pitchFamily="34" charset="0"/>
              </a:rPr>
              <a:t>4- Perception et incidence de la corruption</a:t>
            </a:r>
          </a:p>
          <a:p>
            <a:pPr marL="0" indent="0">
              <a:buNone/>
            </a:pPr>
            <a:r>
              <a:rPr lang="fr-FR" sz="1600" dirty="0">
                <a:latin typeface="Arial Black" pitchFamily="34" charset="0"/>
              </a:rPr>
              <a:t>5- Etat de la gouvernance</a:t>
            </a:r>
          </a:p>
          <a:p>
            <a:pPr marL="0" indent="0">
              <a:buNone/>
            </a:pPr>
            <a:r>
              <a:rPr lang="fr-FR" sz="1600" dirty="0">
                <a:latin typeface="Arial Black" pitchFamily="34" charset="0"/>
              </a:rPr>
              <a:t>6- Indice d’appréciation de l’Etat de droit</a:t>
            </a:r>
          </a:p>
          <a:p>
            <a:pPr marL="0" indent="0">
              <a:buNone/>
            </a:pPr>
            <a:r>
              <a:rPr lang="fr-FR" sz="1600" dirty="0">
                <a:latin typeface="Arial Black" pitchFamily="34" charset="0"/>
              </a:rPr>
              <a:t>7- Menace générale et sentiment de sécurité</a:t>
            </a:r>
          </a:p>
          <a:p>
            <a:pPr marL="0" indent="0">
              <a:buNone/>
            </a:pPr>
            <a:r>
              <a:rPr lang="fr-FR" sz="1600" dirty="0">
                <a:latin typeface="Arial Black" pitchFamily="34" charset="0"/>
              </a:rPr>
              <a:t>8- Criminalité et conflits entre les groupes</a:t>
            </a:r>
          </a:p>
          <a:p>
            <a:pPr marL="0" indent="0">
              <a:buNone/>
            </a:pPr>
            <a:r>
              <a:rPr lang="fr-FR" sz="1600" dirty="0">
                <a:latin typeface="Arial Black" pitchFamily="34" charset="0"/>
              </a:rPr>
              <a:t>9- Indice d’appréciation de la paix et sécurité</a:t>
            </a:r>
          </a:p>
          <a:p>
            <a:pPr marL="0" indent="0">
              <a:buNone/>
            </a:pPr>
            <a:r>
              <a:rPr lang="fr-FR" sz="1600" dirty="0">
                <a:latin typeface="Arial Black" pitchFamily="34" charset="0"/>
              </a:rPr>
              <a:t>10- Indice d’appréciation de l’état de la gouvernance, paix et sécurité</a:t>
            </a:r>
          </a:p>
        </p:txBody>
      </p:sp>
    </p:spTree>
    <p:extLst>
      <p:ext uri="{BB962C8B-B14F-4D97-AF65-F5344CB8AC3E}">
        <p14:creationId xmlns:p14="http://schemas.microsoft.com/office/powerpoint/2010/main" val="15115695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12192000" cy="765404"/>
          </a:xfrm>
          <a:solidFill>
            <a:schemeClr val="accent6">
              <a:lumMod val="40000"/>
              <a:lumOff val="60000"/>
            </a:schemeClr>
          </a:solidFill>
        </p:spPr>
        <p:style>
          <a:lnRef idx="2">
            <a:schemeClr val="accent2"/>
          </a:lnRef>
          <a:fillRef idx="1">
            <a:schemeClr val="lt1"/>
          </a:fillRef>
          <a:effectRef idx="0">
            <a:schemeClr val="accent2"/>
          </a:effectRef>
          <a:fontRef idx="minor">
            <a:schemeClr val="dk1"/>
          </a:fontRef>
        </p:style>
        <p:txBody>
          <a:bodyPr vert="horz" lIns="91440" tIns="45720" rIns="91440" bIns="45720" rtlCol="0" anchor="ctr">
            <a:normAutofit/>
          </a:bodyPr>
          <a:lstStyle/>
          <a:p>
            <a:r>
              <a:rPr lang="fr-FR" sz="2800" dirty="0">
                <a:latin typeface="Arial Black" pitchFamily="34" charset="0"/>
              </a:rPr>
              <a:t>Introduction</a:t>
            </a:r>
          </a:p>
        </p:txBody>
      </p:sp>
      <p:sp>
        <p:nvSpPr>
          <p:cNvPr id="3" name="Espace réservé du contenu 2"/>
          <p:cNvSpPr>
            <a:spLocks noGrp="1"/>
          </p:cNvSpPr>
          <p:nvPr>
            <p:ph idx="1"/>
          </p:nvPr>
        </p:nvSpPr>
        <p:spPr>
          <a:xfrm>
            <a:off x="533400" y="1254125"/>
            <a:ext cx="10515600" cy="4351338"/>
          </a:xfrm>
          <a:solidFill>
            <a:schemeClr val="bg2"/>
          </a:solidFill>
        </p:spPr>
        <p:style>
          <a:lnRef idx="2">
            <a:schemeClr val="accent4"/>
          </a:lnRef>
          <a:fillRef idx="1">
            <a:schemeClr val="lt1"/>
          </a:fillRef>
          <a:effectRef idx="0">
            <a:schemeClr val="accent4"/>
          </a:effectRef>
          <a:fontRef idx="minor">
            <a:schemeClr val="dk1"/>
          </a:fontRef>
        </p:style>
        <p:txBody>
          <a:bodyPr>
            <a:normAutofit/>
          </a:bodyPr>
          <a:lstStyle/>
          <a:p>
            <a:pPr marL="0" indent="0" algn="just">
              <a:lnSpc>
                <a:spcPct val="150000"/>
              </a:lnSpc>
              <a:spcBef>
                <a:spcPts val="600"/>
              </a:spcBef>
              <a:spcAft>
                <a:spcPts val="600"/>
              </a:spcAft>
              <a:buNone/>
            </a:pPr>
            <a:r>
              <a:rPr lang="fr-FR" sz="1100" dirty="0">
                <a:latin typeface="Arial Black" pitchFamily="34" charset="0"/>
                <a:ea typeface="Times New Roman"/>
              </a:rPr>
              <a:t>Depuis plus d’une dizaine d’années, de nombreux pays du continent ont entrepris des reformes pour la consolidation de la démocratie qu’ils ont adopté comme système de gouvernance </a:t>
            </a:r>
            <a:r>
              <a:rPr lang="fr-FR" sz="1100" dirty="0">
                <a:latin typeface="Arial Black" pitchFamily="34" charset="0"/>
                <a:ea typeface="Times New Roman"/>
              </a:rPr>
              <a:t>dans les années 90</a:t>
            </a:r>
            <a:r>
              <a:rPr lang="fr-FR" sz="1100" dirty="0">
                <a:latin typeface="Arial Black" pitchFamily="34" charset="0"/>
                <a:ea typeface="Times New Roman"/>
              </a:rPr>
              <a:t>. Globalement, il est attendu de ces réformes que les institutions publiques appliquent de manière accrue les principes de gouvernance démocratique et des droits de l’homme.</a:t>
            </a:r>
          </a:p>
          <a:p>
            <a:pPr marL="0" indent="0">
              <a:lnSpc>
                <a:spcPct val="150000"/>
              </a:lnSpc>
              <a:buNone/>
            </a:pPr>
            <a:r>
              <a:rPr lang="fr-FR" sz="1100" dirty="0">
                <a:latin typeface="Arial Black" pitchFamily="34" charset="0"/>
                <a:ea typeface="Times New Roman"/>
              </a:rPr>
              <a:t>A cet effet, l’ERI-ESI_2018 réalisée au Bénin rend </a:t>
            </a:r>
            <a:r>
              <a:rPr lang="fr-FR" sz="1100" dirty="0">
                <a:latin typeface="Arial Black" pitchFamily="34" charset="0"/>
                <a:ea typeface="Times New Roman"/>
              </a:rPr>
              <a:t>compte des résultats relatifs à l’opinion de la population sur le fonctionnement et le respect des principes fondamentaux de la démocratie de même que ceux des droits de l’homme. Il met également en exergue le choix des principes que les populations jugent essentiels. </a:t>
            </a:r>
            <a:endParaRPr lang="fr-FR" sz="1100" dirty="0">
              <a:latin typeface="Arial Black" pitchFamily="34" charset="0"/>
              <a:ea typeface="Times New Roman"/>
            </a:endParaRPr>
          </a:p>
          <a:p>
            <a:pPr marL="0" indent="0">
              <a:lnSpc>
                <a:spcPct val="150000"/>
              </a:lnSpc>
              <a:buNone/>
            </a:pPr>
            <a:r>
              <a:rPr lang="fr-FR" sz="1100" dirty="0">
                <a:latin typeface="Arial Black" pitchFamily="34" charset="0"/>
                <a:ea typeface="Times New Roman"/>
              </a:rPr>
              <a:t>Exécutée dans une approche méthodologique harmonisée pour les pays de l’UEMOA, cette étude fournit les </a:t>
            </a:r>
            <a:r>
              <a:rPr lang="fr-FR" sz="1100" dirty="0">
                <a:latin typeface="Arial Black" pitchFamily="34" charset="0"/>
                <a:ea typeface="Times New Roman"/>
              </a:rPr>
              <a:t>statistiques harmonisées sur la </a:t>
            </a:r>
            <a:r>
              <a:rPr lang="fr-FR" sz="1100" dirty="0" smtClean="0">
                <a:latin typeface="Arial Black" pitchFamily="34" charset="0"/>
                <a:ea typeface="Times New Roman"/>
              </a:rPr>
              <a:t>gouvernance</a:t>
            </a:r>
            <a:r>
              <a:rPr lang="fr-FR" sz="1100" dirty="0">
                <a:latin typeface="Arial Black" pitchFamily="34" charset="0"/>
                <a:ea typeface="Times New Roman"/>
              </a:rPr>
              <a:t>, la </a:t>
            </a:r>
            <a:r>
              <a:rPr lang="fr-FR" sz="1100" dirty="0" smtClean="0">
                <a:latin typeface="Arial Black" pitchFamily="34" charset="0"/>
                <a:ea typeface="Times New Roman"/>
              </a:rPr>
              <a:t>paix </a:t>
            </a:r>
            <a:r>
              <a:rPr lang="fr-FR" sz="1100" dirty="0">
                <a:latin typeface="Arial Black" pitchFamily="34" charset="0"/>
                <a:ea typeface="Times New Roman"/>
              </a:rPr>
              <a:t>et la </a:t>
            </a:r>
            <a:r>
              <a:rPr lang="fr-FR" sz="1100" dirty="0" smtClean="0">
                <a:latin typeface="Arial Black" pitchFamily="34" charset="0"/>
                <a:ea typeface="Times New Roman"/>
              </a:rPr>
              <a:t>sécurité </a:t>
            </a:r>
            <a:r>
              <a:rPr lang="fr-FR" sz="1100" dirty="0">
                <a:latin typeface="Arial Black" pitchFamily="34" charset="0"/>
                <a:ea typeface="Times New Roman"/>
              </a:rPr>
              <a:t>(GPS) </a:t>
            </a:r>
            <a:r>
              <a:rPr lang="fr-FR" sz="1100" dirty="0">
                <a:latin typeface="Arial Black" pitchFamily="34" charset="0"/>
                <a:ea typeface="Times New Roman"/>
              </a:rPr>
              <a:t>de cet espace économique en général et du Bénin en particulier.</a:t>
            </a:r>
            <a:endParaRPr lang="fr-FR" sz="1100" dirty="0">
              <a:latin typeface="Arial Black" pitchFamily="34" charset="0"/>
              <a:ea typeface="Times New Roman"/>
            </a:endParaRPr>
          </a:p>
        </p:txBody>
      </p:sp>
    </p:spTree>
    <p:extLst>
      <p:ext uri="{BB962C8B-B14F-4D97-AF65-F5344CB8AC3E}">
        <p14:creationId xmlns:p14="http://schemas.microsoft.com/office/powerpoint/2010/main" val="106259367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Nuage 6"/>
          <p:cNvSpPr/>
          <p:nvPr/>
        </p:nvSpPr>
        <p:spPr>
          <a:xfrm>
            <a:off x="0" y="3559805"/>
            <a:ext cx="2356833" cy="1280609"/>
          </a:xfrm>
          <a:prstGeom prst="cloud">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sz="1600" b="1" dirty="0" smtClean="0">
                <a:solidFill>
                  <a:schemeClr val="tx1"/>
                </a:solidFill>
                <a:latin typeface="Arial Black" pitchFamily="34" charset="0"/>
              </a:rPr>
              <a:t>60,1%</a:t>
            </a:r>
            <a:endParaRPr lang="fr-FR" sz="1600" b="1" dirty="0">
              <a:solidFill>
                <a:schemeClr val="tx1"/>
              </a:solidFill>
              <a:latin typeface="Arial Black" pitchFamily="34" charset="0"/>
            </a:endParaRPr>
          </a:p>
        </p:txBody>
      </p:sp>
      <p:sp>
        <p:nvSpPr>
          <p:cNvPr id="2" name="Titre 1"/>
          <p:cNvSpPr>
            <a:spLocks noGrp="1"/>
          </p:cNvSpPr>
          <p:nvPr>
            <p:ph type="title"/>
          </p:nvPr>
        </p:nvSpPr>
        <p:spPr>
          <a:xfrm>
            <a:off x="0" y="0"/>
            <a:ext cx="12192000" cy="765404"/>
          </a:xfrm>
          <a:solidFill>
            <a:schemeClr val="accent1">
              <a:lumMod val="20000"/>
              <a:lumOff val="80000"/>
            </a:schemeClr>
          </a:solidFill>
        </p:spPr>
        <p:style>
          <a:lnRef idx="2">
            <a:schemeClr val="accent4"/>
          </a:lnRef>
          <a:fillRef idx="1">
            <a:schemeClr val="lt1"/>
          </a:fillRef>
          <a:effectRef idx="0">
            <a:schemeClr val="accent4"/>
          </a:effectRef>
          <a:fontRef idx="minor">
            <a:schemeClr val="dk1"/>
          </a:fontRef>
        </p:style>
        <p:txBody>
          <a:bodyPr>
            <a:normAutofit/>
          </a:bodyPr>
          <a:lstStyle/>
          <a:p>
            <a:r>
              <a:rPr lang="fr-FR" sz="2800" dirty="0">
                <a:latin typeface="Arial Black" pitchFamily="34" charset="0"/>
              </a:rPr>
              <a:t>1- Démocratie et droit de l’homme </a:t>
            </a:r>
          </a:p>
        </p:txBody>
      </p:sp>
      <p:sp>
        <p:nvSpPr>
          <p:cNvPr id="4" name="ZoneTexte 3"/>
          <p:cNvSpPr txBox="1"/>
          <p:nvPr/>
        </p:nvSpPr>
        <p:spPr>
          <a:xfrm>
            <a:off x="218943" y="953149"/>
            <a:ext cx="4082601" cy="1292662"/>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algn="just"/>
            <a:r>
              <a:rPr lang="fr-FR" sz="1100" dirty="0">
                <a:latin typeface="Arial Black" pitchFamily="34" charset="0"/>
              </a:rPr>
              <a:t>Les individus de 18 ans et plus ont été interrogés sur leur fonctionnement de la démocratie dans le pays.</a:t>
            </a:r>
          </a:p>
          <a:p>
            <a:pPr algn="just"/>
            <a:r>
              <a:rPr lang="fr-FR" sz="1100" dirty="0">
                <a:latin typeface="Arial Black" pitchFamily="34" charset="0"/>
              </a:rPr>
              <a:t>Il ressort des opinions que 64% des individus de 18 ans et plus au Bénin estime que la démocratie fonctionne bien dont seulement 22% estime qu’elle fonctionne très bien.</a:t>
            </a:r>
          </a:p>
        </p:txBody>
      </p:sp>
      <p:sp>
        <p:nvSpPr>
          <p:cNvPr id="5" name="Flèche droite rayée 4"/>
          <p:cNvSpPr/>
          <p:nvPr/>
        </p:nvSpPr>
        <p:spPr>
          <a:xfrm>
            <a:off x="4372602" y="791224"/>
            <a:ext cx="2746956" cy="1872000"/>
          </a:xfrm>
          <a:prstGeom prst="stripedRightArrow">
            <a:avLst>
              <a:gd name="adj1" fmla="val 50000"/>
              <a:gd name="adj2" fmla="val 3607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sz="1100" b="1" dirty="0">
                <a:latin typeface="Arial Black" pitchFamily="34" charset="0"/>
              </a:rPr>
              <a:t>Les opinions </a:t>
            </a:r>
            <a:r>
              <a:rPr lang="fr-FR" sz="1200" b="1" dirty="0">
                <a:latin typeface="Arial Black" pitchFamily="34" charset="0"/>
              </a:rPr>
              <a:t>diffèrent très nettement </a:t>
            </a:r>
            <a:r>
              <a:rPr lang="fr-FR" sz="1100" b="1" dirty="0">
                <a:latin typeface="Arial Black" pitchFamily="34" charset="0"/>
              </a:rPr>
              <a:t>seulement</a:t>
            </a:r>
            <a:r>
              <a:rPr lang="fr-FR" sz="1200" b="1" dirty="0">
                <a:latin typeface="Arial Black" pitchFamily="34" charset="0"/>
              </a:rPr>
              <a:t> milieu </a:t>
            </a:r>
            <a:r>
              <a:rPr lang="fr-FR" sz="1100" b="1" dirty="0">
                <a:latin typeface="Arial Black" pitchFamily="34" charset="0"/>
              </a:rPr>
              <a:t>de résidence</a:t>
            </a: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9615" y="3799110"/>
            <a:ext cx="811213" cy="55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29779" y="5360987"/>
            <a:ext cx="750887" cy="1497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99061" y="5385744"/>
            <a:ext cx="730250" cy="1485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5"/>
          <p:cNvSpPr/>
          <p:nvPr/>
        </p:nvSpPr>
        <p:spPr>
          <a:xfrm>
            <a:off x="144086" y="2428876"/>
            <a:ext cx="3933489" cy="825446"/>
          </a:xfrm>
          <a:prstGeom prst="rect">
            <a:avLst/>
          </a:prstGeom>
          <a:ln/>
        </p:spPr>
        <p:style>
          <a:lnRef idx="2">
            <a:schemeClr val="accent5"/>
          </a:lnRef>
          <a:fillRef idx="1">
            <a:schemeClr val="lt1"/>
          </a:fillRef>
          <a:effectRef idx="0">
            <a:schemeClr val="accent5"/>
          </a:effectRef>
          <a:fontRef idx="minor">
            <a:schemeClr val="dk1"/>
          </a:fontRef>
        </p:style>
        <p:txBody>
          <a:bodyPr rtlCol="0" anchor="ctr"/>
          <a:lstStyle/>
          <a:p>
            <a:pPr algn="just"/>
            <a:r>
              <a:rPr lang="fr-FR" sz="1100" dirty="0">
                <a:solidFill>
                  <a:schemeClr val="dk1"/>
                </a:solidFill>
                <a:latin typeface="Arial Black" pitchFamily="34" charset="0"/>
              </a:rPr>
              <a:t>Au Bénin, 63,3% de la population </a:t>
            </a:r>
            <a:r>
              <a:rPr lang="fr-FR" sz="1100" dirty="0" smtClean="0">
                <a:solidFill>
                  <a:prstClr val="black"/>
                </a:solidFill>
                <a:latin typeface="Arial Black" pitchFamily="34" charset="0"/>
              </a:rPr>
              <a:t>de </a:t>
            </a:r>
            <a:r>
              <a:rPr lang="fr-FR" sz="1100" dirty="0">
                <a:solidFill>
                  <a:prstClr val="black"/>
                </a:solidFill>
                <a:latin typeface="Arial Black" pitchFamily="34" charset="0"/>
              </a:rPr>
              <a:t>18 ans et + </a:t>
            </a:r>
            <a:r>
              <a:rPr lang="fr-FR" sz="1100" dirty="0" smtClean="0">
                <a:solidFill>
                  <a:schemeClr val="dk1"/>
                </a:solidFill>
                <a:latin typeface="Arial Black" pitchFamily="34" charset="0"/>
              </a:rPr>
              <a:t>estiment </a:t>
            </a:r>
            <a:r>
              <a:rPr lang="fr-FR" sz="1100" dirty="0">
                <a:solidFill>
                  <a:schemeClr val="dk1"/>
                </a:solidFill>
                <a:latin typeface="Arial Black" pitchFamily="34" charset="0"/>
              </a:rPr>
              <a:t>que les droits de l’homme sont respectés dans le pays (23,9% pour beaucoup et </a:t>
            </a:r>
            <a:r>
              <a:rPr lang="fr-FR" sz="1100" dirty="0" smtClean="0">
                <a:solidFill>
                  <a:schemeClr val="dk1"/>
                </a:solidFill>
                <a:latin typeface="Arial Black" pitchFamily="34" charset="0"/>
              </a:rPr>
              <a:t>39,4% </a:t>
            </a:r>
            <a:r>
              <a:rPr lang="fr-FR" sz="1100" dirty="0">
                <a:solidFill>
                  <a:schemeClr val="dk1"/>
                </a:solidFill>
                <a:latin typeface="Arial Black" pitchFamily="34" charset="0"/>
              </a:rPr>
              <a:t>pour plutôt). </a:t>
            </a:r>
            <a:endParaRPr lang="fr-FR" sz="1100" dirty="0" smtClean="0">
              <a:solidFill>
                <a:schemeClr val="dk1"/>
              </a:solidFill>
              <a:latin typeface="Arial Black" pitchFamily="34" charset="0"/>
            </a:endParaRPr>
          </a:p>
          <a:p>
            <a:pPr algn="just"/>
            <a:r>
              <a:rPr lang="fr-FR" sz="1100" dirty="0" smtClean="0">
                <a:solidFill>
                  <a:schemeClr val="tx1"/>
                </a:solidFill>
                <a:latin typeface="Arial Black" pitchFamily="34" charset="0"/>
              </a:rPr>
              <a:t> </a:t>
            </a:r>
            <a:endParaRPr lang="fr-FR" sz="1100" dirty="0">
              <a:solidFill>
                <a:schemeClr val="tx1"/>
              </a:solidFill>
              <a:latin typeface="Arial Black" pitchFamily="34" charset="0"/>
            </a:endParaRPr>
          </a:p>
        </p:txBody>
      </p:sp>
      <p:sp>
        <p:nvSpPr>
          <p:cNvPr id="8" name="ZoneTexte 7"/>
          <p:cNvSpPr txBox="1"/>
          <p:nvPr/>
        </p:nvSpPr>
        <p:spPr>
          <a:xfrm>
            <a:off x="2140992" y="3757746"/>
            <a:ext cx="3796037" cy="646331"/>
          </a:xfrm>
          <a:prstGeom prst="rect">
            <a:avLst/>
          </a:prstGeom>
          <a:solidFill>
            <a:schemeClr val="accent2"/>
          </a:solidFill>
        </p:spPr>
        <p:txBody>
          <a:bodyPr wrap="square" rtlCol="0">
            <a:spAutoFit/>
          </a:bodyPr>
          <a:lstStyle/>
          <a:p>
            <a:pPr algn="just"/>
            <a:r>
              <a:rPr lang="fr-FR" sz="1100" dirty="0" smtClean="0">
                <a:latin typeface="Arial Black" pitchFamily="34" charset="0"/>
              </a:rPr>
              <a:t>estiment </a:t>
            </a:r>
            <a:r>
              <a:rPr lang="fr-FR" sz="1100" dirty="0">
                <a:latin typeface="Arial Black" pitchFamily="34" charset="0"/>
              </a:rPr>
              <a:t>que les droits de l’homme sont respectés contre </a:t>
            </a:r>
            <a:r>
              <a:rPr lang="fr-FR" sz="1400" b="1" dirty="0" smtClean="0">
                <a:latin typeface="Arial Black" pitchFamily="34" charset="0"/>
              </a:rPr>
              <a:t>64,5% </a:t>
            </a:r>
            <a:r>
              <a:rPr lang="fr-FR" sz="1100" dirty="0">
                <a:latin typeface="Arial Black" pitchFamily="34" charset="0"/>
              </a:rPr>
              <a:t>pour ceux n’ayant aucun niveau d’instruction.</a:t>
            </a:r>
          </a:p>
        </p:txBody>
      </p:sp>
      <p:sp>
        <p:nvSpPr>
          <p:cNvPr id="9" name="ZoneTexte 8"/>
          <p:cNvSpPr txBox="1"/>
          <p:nvPr/>
        </p:nvSpPr>
        <p:spPr>
          <a:xfrm>
            <a:off x="144086" y="5702209"/>
            <a:ext cx="1034330" cy="338554"/>
          </a:xfrm>
          <a:prstGeom prst="rect">
            <a:avLst/>
          </a:prstGeom>
          <a:solidFill>
            <a:schemeClr val="accent6">
              <a:lumMod val="60000"/>
              <a:lumOff val="4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sz="1600" b="1" dirty="0" smtClean="0">
                <a:latin typeface="Arial Black" pitchFamily="34" charset="0"/>
              </a:rPr>
              <a:t>62,1%</a:t>
            </a:r>
            <a:endParaRPr lang="fr-FR" sz="1600" b="1" dirty="0">
              <a:latin typeface="Arial Black" pitchFamily="34" charset="0"/>
            </a:endParaRPr>
          </a:p>
        </p:txBody>
      </p:sp>
      <p:sp>
        <p:nvSpPr>
          <p:cNvPr id="14" name="ZoneTexte 13"/>
          <p:cNvSpPr txBox="1"/>
          <p:nvPr/>
        </p:nvSpPr>
        <p:spPr>
          <a:xfrm>
            <a:off x="2110830" y="5713196"/>
            <a:ext cx="1014190" cy="523220"/>
          </a:xfrm>
          <a:prstGeom prst="rect">
            <a:avLst/>
          </a:prstGeom>
          <a:solidFill>
            <a:schemeClr val="accent6">
              <a:lumMod val="60000"/>
              <a:lumOff val="4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sz="1400" b="1" dirty="0">
                <a:latin typeface="Arial Black" pitchFamily="34" charset="0"/>
              </a:rPr>
              <a:t>Et </a:t>
            </a:r>
            <a:r>
              <a:rPr lang="fr-FR" sz="1400" b="1" dirty="0" smtClean="0">
                <a:latin typeface="Arial Black" pitchFamily="34" charset="0"/>
              </a:rPr>
              <a:t>64,8%</a:t>
            </a:r>
            <a:endParaRPr lang="fr-FR" sz="1400" b="1" dirty="0">
              <a:latin typeface="Arial Black" pitchFamily="34" charset="0"/>
            </a:endParaRPr>
          </a:p>
        </p:txBody>
      </p:sp>
      <p:sp>
        <p:nvSpPr>
          <p:cNvPr id="15" name="ZoneTexte 14"/>
          <p:cNvSpPr txBox="1"/>
          <p:nvPr/>
        </p:nvSpPr>
        <p:spPr>
          <a:xfrm>
            <a:off x="3929311" y="5761680"/>
            <a:ext cx="3633539" cy="430887"/>
          </a:xfrm>
          <a:prstGeom prst="rect">
            <a:avLst/>
          </a:prstGeom>
          <a:solidFill>
            <a:schemeClr val="accent6">
              <a:lumMod val="60000"/>
              <a:lumOff val="4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sz="1100" dirty="0" smtClean="0">
                <a:latin typeface="Arial Black" pitchFamily="34" charset="0"/>
              </a:rPr>
              <a:t>estiment </a:t>
            </a:r>
            <a:r>
              <a:rPr lang="fr-FR" sz="1100" dirty="0">
                <a:latin typeface="Arial Black" pitchFamily="34" charset="0"/>
              </a:rPr>
              <a:t>que les droits de l’homme sont </a:t>
            </a:r>
            <a:r>
              <a:rPr lang="fr-FR" sz="1100" dirty="0" smtClean="0">
                <a:latin typeface="Arial Black" pitchFamily="34" charset="0"/>
              </a:rPr>
              <a:t>respectés au Bénin.</a:t>
            </a:r>
            <a:endParaRPr lang="fr-FR" sz="1100" dirty="0">
              <a:latin typeface="Arial Black" pitchFamily="34" charset="0"/>
            </a:endParaRPr>
          </a:p>
        </p:txBody>
      </p:sp>
      <p:sp>
        <p:nvSpPr>
          <p:cNvPr id="13" name="Forme libre 12"/>
          <p:cNvSpPr/>
          <p:nvPr/>
        </p:nvSpPr>
        <p:spPr>
          <a:xfrm>
            <a:off x="8153400" y="4572000"/>
            <a:ext cx="3838575" cy="2191454"/>
          </a:xfrm>
          <a:custGeom>
            <a:avLst/>
            <a:gdLst>
              <a:gd name="connsiteX0" fmla="*/ 141667 w 5267459"/>
              <a:gd name="connsiteY0" fmla="*/ 0 h 3232598"/>
              <a:gd name="connsiteX1" fmla="*/ 141667 w 5267459"/>
              <a:gd name="connsiteY1" fmla="*/ 0 h 3232598"/>
              <a:gd name="connsiteX2" fmla="*/ 128789 w 5267459"/>
              <a:gd name="connsiteY2" fmla="*/ 115910 h 3232598"/>
              <a:gd name="connsiteX3" fmla="*/ 90152 w 5267459"/>
              <a:gd name="connsiteY3" fmla="*/ 296214 h 3232598"/>
              <a:gd name="connsiteX4" fmla="*/ 77273 w 5267459"/>
              <a:gd name="connsiteY4" fmla="*/ 399245 h 3232598"/>
              <a:gd name="connsiteX5" fmla="*/ 51515 w 5267459"/>
              <a:gd name="connsiteY5" fmla="*/ 502276 h 3232598"/>
              <a:gd name="connsiteX6" fmla="*/ 38636 w 5267459"/>
              <a:gd name="connsiteY6" fmla="*/ 695460 h 3232598"/>
              <a:gd name="connsiteX7" fmla="*/ 25758 w 5267459"/>
              <a:gd name="connsiteY7" fmla="*/ 746975 h 3232598"/>
              <a:gd name="connsiteX8" fmla="*/ 0 w 5267459"/>
              <a:gd name="connsiteY8" fmla="*/ 940158 h 3232598"/>
              <a:gd name="connsiteX9" fmla="*/ 12879 w 5267459"/>
              <a:gd name="connsiteY9" fmla="*/ 1493950 h 3232598"/>
              <a:gd name="connsiteX10" fmla="*/ 77273 w 5267459"/>
              <a:gd name="connsiteY10" fmla="*/ 1635617 h 3232598"/>
              <a:gd name="connsiteX11" fmla="*/ 115910 w 5267459"/>
              <a:gd name="connsiteY11" fmla="*/ 1648496 h 3232598"/>
              <a:gd name="connsiteX12" fmla="*/ 141667 w 5267459"/>
              <a:gd name="connsiteY12" fmla="*/ 1687133 h 3232598"/>
              <a:gd name="connsiteX13" fmla="*/ 218941 w 5267459"/>
              <a:gd name="connsiteY13" fmla="*/ 1764406 h 3232598"/>
              <a:gd name="connsiteX14" fmla="*/ 244698 w 5267459"/>
              <a:gd name="connsiteY14" fmla="*/ 1803043 h 3232598"/>
              <a:gd name="connsiteX15" fmla="*/ 334851 w 5267459"/>
              <a:gd name="connsiteY15" fmla="*/ 1815922 h 3232598"/>
              <a:gd name="connsiteX16" fmla="*/ 515155 w 5267459"/>
              <a:gd name="connsiteY16" fmla="*/ 1867437 h 3232598"/>
              <a:gd name="connsiteX17" fmla="*/ 579549 w 5267459"/>
              <a:gd name="connsiteY17" fmla="*/ 1880316 h 3232598"/>
              <a:gd name="connsiteX18" fmla="*/ 746974 w 5267459"/>
              <a:gd name="connsiteY18" fmla="*/ 1906074 h 3232598"/>
              <a:gd name="connsiteX19" fmla="*/ 875763 w 5267459"/>
              <a:gd name="connsiteY19" fmla="*/ 1944710 h 3232598"/>
              <a:gd name="connsiteX20" fmla="*/ 978794 w 5267459"/>
              <a:gd name="connsiteY20" fmla="*/ 2112136 h 3232598"/>
              <a:gd name="connsiteX21" fmla="*/ 991673 w 5267459"/>
              <a:gd name="connsiteY21" fmla="*/ 2150772 h 3232598"/>
              <a:gd name="connsiteX22" fmla="*/ 1030310 w 5267459"/>
              <a:gd name="connsiteY22" fmla="*/ 2292440 h 3232598"/>
              <a:gd name="connsiteX23" fmla="*/ 1043189 w 5267459"/>
              <a:gd name="connsiteY23" fmla="*/ 2331076 h 3232598"/>
              <a:gd name="connsiteX24" fmla="*/ 1081825 w 5267459"/>
              <a:gd name="connsiteY24" fmla="*/ 2382592 h 3232598"/>
              <a:gd name="connsiteX25" fmla="*/ 1133341 w 5267459"/>
              <a:gd name="connsiteY25" fmla="*/ 2459865 h 3232598"/>
              <a:gd name="connsiteX26" fmla="*/ 1171977 w 5267459"/>
              <a:gd name="connsiteY26" fmla="*/ 2498502 h 3232598"/>
              <a:gd name="connsiteX27" fmla="*/ 1223493 w 5267459"/>
              <a:gd name="connsiteY27" fmla="*/ 2575775 h 3232598"/>
              <a:gd name="connsiteX28" fmla="*/ 1236372 w 5267459"/>
              <a:gd name="connsiteY28" fmla="*/ 2640169 h 3232598"/>
              <a:gd name="connsiteX29" fmla="*/ 1262129 w 5267459"/>
              <a:gd name="connsiteY29" fmla="*/ 2678806 h 3232598"/>
              <a:gd name="connsiteX30" fmla="*/ 1300766 w 5267459"/>
              <a:gd name="connsiteY30" fmla="*/ 2768958 h 3232598"/>
              <a:gd name="connsiteX31" fmla="*/ 1326524 w 5267459"/>
              <a:gd name="connsiteY31" fmla="*/ 2884868 h 3232598"/>
              <a:gd name="connsiteX32" fmla="*/ 1352282 w 5267459"/>
              <a:gd name="connsiteY32" fmla="*/ 2923505 h 3232598"/>
              <a:gd name="connsiteX33" fmla="*/ 1390918 w 5267459"/>
              <a:gd name="connsiteY33" fmla="*/ 2936383 h 3232598"/>
              <a:gd name="connsiteX34" fmla="*/ 1442434 w 5267459"/>
              <a:gd name="connsiteY34" fmla="*/ 3026536 h 3232598"/>
              <a:gd name="connsiteX35" fmla="*/ 1493949 w 5267459"/>
              <a:gd name="connsiteY35" fmla="*/ 3039414 h 3232598"/>
              <a:gd name="connsiteX36" fmla="*/ 2215166 w 5267459"/>
              <a:gd name="connsiteY36" fmla="*/ 3065172 h 3232598"/>
              <a:gd name="connsiteX37" fmla="*/ 2356834 w 5267459"/>
              <a:gd name="connsiteY37" fmla="*/ 3078051 h 3232598"/>
              <a:gd name="connsiteX38" fmla="*/ 2485622 w 5267459"/>
              <a:gd name="connsiteY38" fmla="*/ 3103809 h 3232598"/>
              <a:gd name="connsiteX39" fmla="*/ 2562896 w 5267459"/>
              <a:gd name="connsiteY39" fmla="*/ 3155324 h 3232598"/>
              <a:gd name="connsiteX40" fmla="*/ 2665927 w 5267459"/>
              <a:gd name="connsiteY40" fmla="*/ 3193961 h 3232598"/>
              <a:gd name="connsiteX41" fmla="*/ 2768958 w 5267459"/>
              <a:gd name="connsiteY41" fmla="*/ 3219719 h 3232598"/>
              <a:gd name="connsiteX42" fmla="*/ 2807594 w 5267459"/>
              <a:gd name="connsiteY42" fmla="*/ 3232598 h 3232598"/>
              <a:gd name="connsiteX43" fmla="*/ 4687910 w 5267459"/>
              <a:gd name="connsiteY43" fmla="*/ 3206840 h 3232598"/>
              <a:gd name="connsiteX44" fmla="*/ 4829577 w 5267459"/>
              <a:gd name="connsiteY44" fmla="*/ 3193961 h 3232598"/>
              <a:gd name="connsiteX45" fmla="*/ 4881093 w 5267459"/>
              <a:gd name="connsiteY45" fmla="*/ 3181082 h 3232598"/>
              <a:gd name="connsiteX46" fmla="*/ 4971245 w 5267459"/>
              <a:gd name="connsiteY46" fmla="*/ 3168203 h 3232598"/>
              <a:gd name="connsiteX47" fmla="*/ 5009882 w 5267459"/>
              <a:gd name="connsiteY47" fmla="*/ 3142445 h 3232598"/>
              <a:gd name="connsiteX48" fmla="*/ 5048518 w 5267459"/>
              <a:gd name="connsiteY48" fmla="*/ 3129567 h 3232598"/>
              <a:gd name="connsiteX49" fmla="*/ 5112912 w 5267459"/>
              <a:gd name="connsiteY49" fmla="*/ 3065172 h 3232598"/>
              <a:gd name="connsiteX50" fmla="*/ 5203065 w 5267459"/>
              <a:gd name="connsiteY50" fmla="*/ 2975020 h 3232598"/>
              <a:gd name="connsiteX51" fmla="*/ 5215943 w 5267459"/>
              <a:gd name="connsiteY51" fmla="*/ 2137893 h 3232598"/>
              <a:gd name="connsiteX52" fmla="*/ 5228822 w 5267459"/>
              <a:gd name="connsiteY52" fmla="*/ 2099257 h 3232598"/>
              <a:gd name="connsiteX53" fmla="*/ 5254580 w 5267459"/>
              <a:gd name="connsiteY53" fmla="*/ 1970468 h 3232598"/>
              <a:gd name="connsiteX54" fmla="*/ 5267459 w 5267459"/>
              <a:gd name="connsiteY54" fmla="*/ 1867437 h 3232598"/>
              <a:gd name="connsiteX55" fmla="*/ 5254580 w 5267459"/>
              <a:gd name="connsiteY55" fmla="*/ 373488 h 3232598"/>
              <a:gd name="connsiteX56" fmla="*/ 5228822 w 5267459"/>
              <a:gd name="connsiteY56" fmla="*/ 296214 h 3232598"/>
              <a:gd name="connsiteX57" fmla="*/ 5190186 w 5267459"/>
              <a:gd name="connsiteY57" fmla="*/ 206062 h 3232598"/>
              <a:gd name="connsiteX58" fmla="*/ 5164428 w 5267459"/>
              <a:gd name="connsiteY58" fmla="*/ 167426 h 3232598"/>
              <a:gd name="connsiteX59" fmla="*/ 3387143 w 5267459"/>
              <a:gd name="connsiteY59" fmla="*/ 154547 h 3232598"/>
              <a:gd name="connsiteX60" fmla="*/ 3271234 w 5267459"/>
              <a:gd name="connsiteY60" fmla="*/ 141668 h 3232598"/>
              <a:gd name="connsiteX61" fmla="*/ 3090929 w 5267459"/>
              <a:gd name="connsiteY61" fmla="*/ 115910 h 3232598"/>
              <a:gd name="connsiteX62" fmla="*/ 2936383 w 5267459"/>
              <a:gd name="connsiteY62" fmla="*/ 103031 h 3232598"/>
              <a:gd name="connsiteX63" fmla="*/ 2781836 w 5267459"/>
              <a:gd name="connsiteY63" fmla="*/ 77274 h 3232598"/>
              <a:gd name="connsiteX64" fmla="*/ 2421228 w 5267459"/>
              <a:gd name="connsiteY64" fmla="*/ 51516 h 3232598"/>
              <a:gd name="connsiteX65" fmla="*/ 1970467 w 5267459"/>
              <a:gd name="connsiteY65" fmla="*/ 25758 h 3232598"/>
              <a:gd name="connsiteX66" fmla="*/ 1815921 w 5267459"/>
              <a:gd name="connsiteY66" fmla="*/ 0 h 3232598"/>
              <a:gd name="connsiteX67" fmla="*/ 141667 w 5267459"/>
              <a:gd name="connsiteY67" fmla="*/ 0 h 3232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5267459" h="3232598">
                <a:moveTo>
                  <a:pt x="141667" y="0"/>
                </a:moveTo>
                <a:lnTo>
                  <a:pt x="141667" y="0"/>
                </a:lnTo>
                <a:cubicBezTo>
                  <a:pt x="137374" y="38637"/>
                  <a:pt x="135180" y="77565"/>
                  <a:pt x="128789" y="115910"/>
                </a:cubicBezTo>
                <a:cubicBezTo>
                  <a:pt x="118726" y="176287"/>
                  <a:pt x="99486" y="235541"/>
                  <a:pt x="90152" y="296214"/>
                </a:cubicBezTo>
                <a:cubicBezTo>
                  <a:pt x="84889" y="330422"/>
                  <a:pt x="82536" y="365037"/>
                  <a:pt x="77273" y="399245"/>
                </a:cubicBezTo>
                <a:cubicBezTo>
                  <a:pt x="68392" y="456971"/>
                  <a:pt x="67186" y="455264"/>
                  <a:pt x="51515" y="502276"/>
                </a:cubicBezTo>
                <a:cubicBezTo>
                  <a:pt x="47222" y="566671"/>
                  <a:pt x="45392" y="631277"/>
                  <a:pt x="38636" y="695460"/>
                </a:cubicBezTo>
                <a:cubicBezTo>
                  <a:pt x="36783" y="713063"/>
                  <a:pt x="28924" y="729560"/>
                  <a:pt x="25758" y="746975"/>
                </a:cubicBezTo>
                <a:cubicBezTo>
                  <a:pt x="18648" y="786082"/>
                  <a:pt x="4486" y="904272"/>
                  <a:pt x="0" y="940158"/>
                </a:cubicBezTo>
                <a:cubicBezTo>
                  <a:pt x="4293" y="1124755"/>
                  <a:pt x="1595" y="1309648"/>
                  <a:pt x="12879" y="1493950"/>
                </a:cubicBezTo>
                <a:cubicBezTo>
                  <a:pt x="14790" y="1525171"/>
                  <a:pt x="53949" y="1612294"/>
                  <a:pt x="77273" y="1635617"/>
                </a:cubicBezTo>
                <a:cubicBezTo>
                  <a:pt x="86873" y="1645216"/>
                  <a:pt x="103031" y="1644203"/>
                  <a:pt x="115910" y="1648496"/>
                </a:cubicBezTo>
                <a:cubicBezTo>
                  <a:pt x="124496" y="1661375"/>
                  <a:pt x="131384" y="1675564"/>
                  <a:pt x="141667" y="1687133"/>
                </a:cubicBezTo>
                <a:cubicBezTo>
                  <a:pt x="165868" y="1714359"/>
                  <a:pt x="198735" y="1734096"/>
                  <a:pt x="218941" y="1764406"/>
                </a:cubicBezTo>
                <a:cubicBezTo>
                  <a:pt x="227527" y="1777285"/>
                  <a:pt x="230554" y="1796757"/>
                  <a:pt x="244698" y="1803043"/>
                </a:cubicBezTo>
                <a:cubicBezTo>
                  <a:pt x="272438" y="1815372"/>
                  <a:pt x="305084" y="1809969"/>
                  <a:pt x="334851" y="1815922"/>
                </a:cubicBezTo>
                <a:cubicBezTo>
                  <a:pt x="495732" y="1848098"/>
                  <a:pt x="380131" y="1830612"/>
                  <a:pt x="515155" y="1867437"/>
                </a:cubicBezTo>
                <a:cubicBezTo>
                  <a:pt x="536273" y="1873197"/>
                  <a:pt x="558012" y="1876400"/>
                  <a:pt x="579549" y="1880316"/>
                </a:cubicBezTo>
                <a:cubicBezTo>
                  <a:pt x="645070" y="1892229"/>
                  <a:pt x="679441" y="1896426"/>
                  <a:pt x="746974" y="1906074"/>
                </a:cubicBezTo>
                <a:cubicBezTo>
                  <a:pt x="841040" y="1937428"/>
                  <a:pt x="797907" y="1925246"/>
                  <a:pt x="875763" y="1944710"/>
                </a:cubicBezTo>
                <a:cubicBezTo>
                  <a:pt x="971961" y="2021668"/>
                  <a:pt x="931465" y="1970147"/>
                  <a:pt x="978794" y="2112136"/>
                </a:cubicBezTo>
                <a:lnTo>
                  <a:pt x="991673" y="2150772"/>
                </a:lnTo>
                <a:cubicBezTo>
                  <a:pt x="1010355" y="2262862"/>
                  <a:pt x="993081" y="2193165"/>
                  <a:pt x="1030310" y="2292440"/>
                </a:cubicBezTo>
                <a:cubicBezTo>
                  <a:pt x="1035077" y="2305151"/>
                  <a:pt x="1036454" y="2319289"/>
                  <a:pt x="1043189" y="2331076"/>
                </a:cubicBezTo>
                <a:cubicBezTo>
                  <a:pt x="1053838" y="2349713"/>
                  <a:pt x="1069516" y="2365007"/>
                  <a:pt x="1081825" y="2382592"/>
                </a:cubicBezTo>
                <a:cubicBezTo>
                  <a:pt x="1099578" y="2407953"/>
                  <a:pt x="1111451" y="2437975"/>
                  <a:pt x="1133341" y="2459865"/>
                </a:cubicBezTo>
                <a:cubicBezTo>
                  <a:pt x="1146220" y="2472744"/>
                  <a:pt x="1160795" y="2484125"/>
                  <a:pt x="1171977" y="2498502"/>
                </a:cubicBezTo>
                <a:cubicBezTo>
                  <a:pt x="1190983" y="2522938"/>
                  <a:pt x="1223493" y="2575775"/>
                  <a:pt x="1223493" y="2575775"/>
                </a:cubicBezTo>
                <a:cubicBezTo>
                  <a:pt x="1227786" y="2597240"/>
                  <a:pt x="1228686" y="2619673"/>
                  <a:pt x="1236372" y="2640169"/>
                </a:cubicBezTo>
                <a:cubicBezTo>
                  <a:pt x="1241807" y="2654662"/>
                  <a:pt x="1254450" y="2665367"/>
                  <a:pt x="1262129" y="2678806"/>
                </a:cubicBezTo>
                <a:cubicBezTo>
                  <a:pt x="1287593" y="2723368"/>
                  <a:pt x="1286317" y="2725611"/>
                  <a:pt x="1300766" y="2768958"/>
                </a:cubicBezTo>
                <a:cubicBezTo>
                  <a:pt x="1305712" y="2798637"/>
                  <a:pt x="1310672" y="2853163"/>
                  <a:pt x="1326524" y="2884868"/>
                </a:cubicBezTo>
                <a:cubicBezTo>
                  <a:pt x="1333446" y="2898713"/>
                  <a:pt x="1340195" y="2913836"/>
                  <a:pt x="1352282" y="2923505"/>
                </a:cubicBezTo>
                <a:cubicBezTo>
                  <a:pt x="1362882" y="2931985"/>
                  <a:pt x="1378039" y="2932090"/>
                  <a:pt x="1390918" y="2936383"/>
                </a:cubicBezTo>
                <a:cubicBezTo>
                  <a:pt x="1395374" y="2945296"/>
                  <a:pt x="1428781" y="3017434"/>
                  <a:pt x="1442434" y="3026536"/>
                </a:cubicBezTo>
                <a:cubicBezTo>
                  <a:pt x="1457161" y="3036354"/>
                  <a:pt x="1476271" y="3038530"/>
                  <a:pt x="1493949" y="3039414"/>
                </a:cubicBezTo>
                <a:cubicBezTo>
                  <a:pt x="1734208" y="3051427"/>
                  <a:pt x="1974760" y="3056586"/>
                  <a:pt x="2215166" y="3065172"/>
                </a:cubicBezTo>
                <a:cubicBezTo>
                  <a:pt x="2262389" y="3069465"/>
                  <a:pt x="2309741" y="3072511"/>
                  <a:pt x="2356834" y="3078051"/>
                </a:cubicBezTo>
                <a:cubicBezTo>
                  <a:pt x="2416481" y="3085068"/>
                  <a:pt x="2432556" y="3090542"/>
                  <a:pt x="2485622" y="3103809"/>
                </a:cubicBezTo>
                <a:cubicBezTo>
                  <a:pt x="2511380" y="3120981"/>
                  <a:pt x="2532863" y="3147816"/>
                  <a:pt x="2562896" y="3155324"/>
                </a:cubicBezTo>
                <a:cubicBezTo>
                  <a:pt x="2757219" y="3203906"/>
                  <a:pt x="2463882" y="3126612"/>
                  <a:pt x="2665927" y="3193961"/>
                </a:cubicBezTo>
                <a:cubicBezTo>
                  <a:pt x="2699511" y="3205156"/>
                  <a:pt x="2734805" y="3210404"/>
                  <a:pt x="2768958" y="3219719"/>
                </a:cubicBezTo>
                <a:cubicBezTo>
                  <a:pt x="2782055" y="3223291"/>
                  <a:pt x="2794715" y="3228305"/>
                  <a:pt x="2807594" y="3232598"/>
                </a:cubicBezTo>
                <a:lnTo>
                  <a:pt x="4687910" y="3206840"/>
                </a:lnTo>
                <a:cubicBezTo>
                  <a:pt x="4735229" y="3203787"/>
                  <a:pt x="4782355" y="3198254"/>
                  <a:pt x="4829577" y="3193961"/>
                </a:cubicBezTo>
                <a:cubicBezTo>
                  <a:pt x="4846749" y="3189668"/>
                  <a:pt x="4863678" y="3184248"/>
                  <a:pt x="4881093" y="3181082"/>
                </a:cubicBezTo>
                <a:cubicBezTo>
                  <a:pt x="4910959" y="3175652"/>
                  <a:pt x="4942169" y="3176926"/>
                  <a:pt x="4971245" y="3168203"/>
                </a:cubicBezTo>
                <a:cubicBezTo>
                  <a:pt x="4986071" y="3163755"/>
                  <a:pt x="4996037" y="3149367"/>
                  <a:pt x="5009882" y="3142445"/>
                </a:cubicBezTo>
                <a:cubicBezTo>
                  <a:pt x="5022024" y="3136374"/>
                  <a:pt x="5035639" y="3133860"/>
                  <a:pt x="5048518" y="3129567"/>
                </a:cubicBezTo>
                <a:cubicBezTo>
                  <a:pt x="5130088" y="3075187"/>
                  <a:pt x="5048515" y="3136724"/>
                  <a:pt x="5112912" y="3065172"/>
                </a:cubicBezTo>
                <a:cubicBezTo>
                  <a:pt x="5141342" y="3033583"/>
                  <a:pt x="5203065" y="2975020"/>
                  <a:pt x="5203065" y="2975020"/>
                </a:cubicBezTo>
                <a:cubicBezTo>
                  <a:pt x="5207358" y="2695978"/>
                  <a:pt x="5207739" y="2416848"/>
                  <a:pt x="5215943" y="2137893"/>
                </a:cubicBezTo>
                <a:cubicBezTo>
                  <a:pt x="5216342" y="2124324"/>
                  <a:pt x="5226160" y="2112569"/>
                  <a:pt x="5228822" y="2099257"/>
                </a:cubicBezTo>
                <a:cubicBezTo>
                  <a:pt x="5258420" y="1951267"/>
                  <a:pt x="5225483" y="2057759"/>
                  <a:pt x="5254580" y="1970468"/>
                </a:cubicBezTo>
                <a:cubicBezTo>
                  <a:pt x="5258873" y="1936124"/>
                  <a:pt x="5267459" y="1902048"/>
                  <a:pt x="5267459" y="1867437"/>
                </a:cubicBezTo>
                <a:cubicBezTo>
                  <a:pt x="5267459" y="1369435"/>
                  <a:pt x="5266822" y="871339"/>
                  <a:pt x="5254580" y="373488"/>
                </a:cubicBezTo>
                <a:cubicBezTo>
                  <a:pt x="5253913" y="346345"/>
                  <a:pt x="5237408" y="321972"/>
                  <a:pt x="5228822" y="296214"/>
                </a:cubicBezTo>
                <a:cubicBezTo>
                  <a:pt x="5214375" y="252873"/>
                  <a:pt x="5215645" y="250616"/>
                  <a:pt x="5190186" y="206062"/>
                </a:cubicBezTo>
                <a:cubicBezTo>
                  <a:pt x="5182507" y="192623"/>
                  <a:pt x="5179900" y="167868"/>
                  <a:pt x="5164428" y="167426"/>
                </a:cubicBezTo>
                <a:cubicBezTo>
                  <a:pt x="4572226" y="150506"/>
                  <a:pt x="3979571" y="158840"/>
                  <a:pt x="3387143" y="154547"/>
                </a:cubicBezTo>
                <a:lnTo>
                  <a:pt x="3271234" y="141668"/>
                </a:lnTo>
                <a:cubicBezTo>
                  <a:pt x="3211032" y="133815"/>
                  <a:pt x="3151241" y="122869"/>
                  <a:pt x="3090929" y="115910"/>
                </a:cubicBezTo>
                <a:cubicBezTo>
                  <a:pt x="3039576" y="109985"/>
                  <a:pt x="2987898" y="107324"/>
                  <a:pt x="2936383" y="103031"/>
                </a:cubicBezTo>
                <a:cubicBezTo>
                  <a:pt x="2876784" y="91112"/>
                  <a:pt x="2845729" y="83663"/>
                  <a:pt x="2781836" y="77274"/>
                </a:cubicBezTo>
                <a:cubicBezTo>
                  <a:pt x="2694654" y="68556"/>
                  <a:pt x="2503547" y="57614"/>
                  <a:pt x="2421228" y="51516"/>
                </a:cubicBezTo>
                <a:cubicBezTo>
                  <a:pt x="2091615" y="27100"/>
                  <a:pt x="2464732" y="47248"/>
                  <a:pt x="1970467" y="25758"/>
                </a:cubicBezTo>
                <a:cubicBezTo>
                  <a:pt x="1910014" y="5607"/>
                  <a:pt x="1902190" y="0"/>
                  <a:pt x="1815921" y="0"/>
                </a:cubicBezTo>
                <a:lnTo>
                  <a:pt x="141667" y="0"/>
                </a:lnTo>
                <a:close/>
              </a:path>
            </a:pathLst>
          </a:custGeom>
          <a:solidFill>
            <a:schemeClr val="accent4">
              <a:lumMod val="20000"/>
              <a:lumOff val="8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fr-FR" sz="1100" dirty="0" smtClean="0">
              <a:solidFill>
                <a:prstClr val="black"/>
              </a:solidFill>
              <a:latin typeface="Arial Black" pitchFamily="34" charset="0"/>
            </a:endParaRPr>
          </a:p>
          <a:p>
            <a:pPr algn="just"/>
            <a:r>
              <a:rPr lang="fr-FR" sz="1100" dirty="0" smtClean="0">
                <a:solidFill>
                  <a:prstClr val="black"/>
                </a:solidFill>
                <a:latin typeface="Arial Black" pitchFamily="34" charset="0"/>
              </a:rPr>
              <a:t>L’analyse </a:t>
            </a:r>
            <a:r>
              <a:rPr lang="fr-FR" sz="1100" dirty="0">
                <a:solidFill>
                  <a:prstClr val="black"/>
                </a:solidFill>
                <a:latin typeface="Arial Black" pitchFamily="34" charset="0"/>
              </a:rPr>
              <a:t>selon le groupe d’âges: 62,4% de jeunes de 18 à 24 ans ont déclaré que les droits de l’homme sont respectés au moment où 64,4% de personnes de 55 ans et plus </a:t>
            </a:r>
            <a:r>
              <a:rPr lang="fr-FR" sz="1100" dirty="0" smtClean="0">
                <a:solidFill>
                  <a:prstClr val="black"/>
                </a:solidFill>
                <a:latin typeface="Arial Black" pitchFamily="34" charset="0"/>
              </a:rPr>
              <a:t>	l’attestent également.</a:t>
            </a:r>
            <a:endParaRPr lang="fr-FR" dirty="0"/>
          </a:p>
          <a:p>
            <a:pPr algn="ctr"/>
            <a:endParaRPr lang="fr-FR" b="1" dirty="0">
              <a:solidFill>
                <a:schemeClr val="tx1"/>
              </a:solidFill>
            </a:endParaRPr>
          </a:p>
          <a:p>
            <a:pPr algn="ctr"/>
            <a:endParaRPr lang="fr-FR" dirty="0"/>
          </a:p>
        </p:txBody>
      </p:sp>
      <p:graphicFrame>
        <p:nvGraphicFramePr>
          <p:cNvPr id="16" name="Graphique 15"/>
          <p:cNvGraphicFramePr/>
          <p:nvPr>
            <p:extLst>
              <p:ext uri="{D42A27DB-BD31-4B8C-83A1-F6EECF244321}">
                <p14:modId xmlns:p14="http://schemas.microsoft.com/office/powerpoint/2010/main" val="577674643"/>
              </p:ext>
            </p:extLst>
          </p:nvPr>
        </p:nvGraphicFramePr>
        <p:xfrm>
          <a:off x="7198757" y="953149"/>
          <a:ext cx="4493655" cy="1965960"/>
        </p:xfrm>
        <a:graphic>
          <a:graphicData uri="http://schemas.openxmlformats.org/drawingml/2006/chart">
            <c:chart xmlns:c="http://schemas.openxmlformats.org/drawingml/2006/chart" xmlns:r="http://schemas.openxmlformats.org/officeDocument/2006/relationships" r:id="rId5"/>
          </a:graphicData>
        </a:graphic>
      </p:graphicFrame>
      <p:sp>
        <p:nvSpPr>
          <p:cNvPr id="3" name="Rectangle 2"/>
          <p:cNvSpPr/>
          <p:nvPr/>
        </p:nvSpPr>
        <p:spPr>
          <a:xfrm>
            <a:off x="515681" y="3254322"/>
            <a:ext cx="3190297" cy="261610"/>
          </a:xfrm>
          <a:prstGeom prst="rect">
            <a:avLst/>
          </a:prstGeom>
          <a:solidFill>
            <a:schemeClr val="accent2"/>
          </a:solidFill>
        </p:spPr>
        <p:style>
          <a:lnRef idx="2">
            <a:schemeClr val="accent6"/>
          </a:lnRef>
          <a:fillRef idx="1">
            <a:schemeClr val="lt1"/>
          </a:fillRef>
          <a:effectRef idx="0">
            <a:schemeClr val="accent6"/>
          </a:effectRef>
          <a:fontRef idx="minor">
            <a:schemeClr val="dk1"/>
          </a:fontRef>
        </p:style>
        <p:txBody>
          <a:bodyPr wrap="none">
            <a:spAutoFit/>
          </a:bodyPr>
          <a:lstStyle/>
          <a:p>
            <a:pPr lvl="0" algn="just"/>
            <a:r>
              <a:rPr lang="fr-FR" sz="1100" dirty="0">
                <a:solidFill>
                  <a:prstClr val="black"/>
                </a:solidFill>
                <a:latin typeface="Arial Black" pitchFamily="34" charset="0"/>
              </a:rPr>
              <a:t>L’analyse selon </a:t>
            </a:r>
            <a:r>
              <a:rPr lang="fr-FR" sz="1100" dirty="0" smtClean="0">
                <a:solidFill>
                  <a:prstClr val="black"/>
                </a:solidFill>
                <a:latin typeface="Arial Black" pitchFamily="34" charset="0"/>
              </a:rPr>
              <a:t>le niveau d’instruction:</a:t>
            </a:r>
            <a:endParaRPr lang="fr-FR" sz="1100" dirty="0">
              <a:solidFill>
                <a:prstClr val="black"/>
              </a:solidFill>
              <a:latin typeface="Arial Black" pitchFamily="34" charset="0"/>
            </a:endParaRPr>
          </a:p>
        </p:txBody>
      </p:sp>
      <p:sp>
        <p:nvSpPr>
          <p:cNvPr id="10" name="Rectangle 9"/>
          <p:cNvSpPr/>
          <p:nvPr/>
        </p:nvSpPr>
        <p:spPr>
          <a:xfrm>
            <a:off x="624935" y="4992329"/>
            <a:ext cx="2100255" cy="261610"/>
          </a:xfrm>
          <a:prstGeom prst="rect">
            <a:avLst/>
          </a:prstGeom>
          <a:solidFill>
            <a:schemeClr val="accent6">
              <a:lumMod val="60000"/>
              <a:lumOff val="40000"/>
            </a:schemeClr>
          </a:solidFill>
        </p:spPr>
        <p:style>
          <a:lnRef idx="2">
            <a:schemeClr val="accent1"/>
          </a:lnRef>
          <a:fillRef idx="1">
            <a:schemeClr val="lt1"/>
          </a:fillRef>
          <a:effectRef idx="0">
            <a:schemeClr val="accent1"/>
          </a:effectRef>
          <a:fontRef idx="minor">
            <a:schemeClr val="dk1"/>
          </a:fontRef>
        </p:style>
        <p:txBody>
          <a:bodyPr wrap="none">
            <a:spAutoFit/>
          </a:bodyPr>
          <a:lstStyle/>
          <a:p>
            <a:pPr lvl="0" algn="just"/>
            <a:r>
              <a:rPr lang="fr-FR" sz="1100" dirty="0">
                <a:solidFill>
                  <a:prstClr val="black"/>
                </a:solidFill>
                <a:latin typeface="Arial Black" pitchFamily="34" charset="0"/>
              </a:rPr>
              <a:t>L’analyse selon </a:t>
            </a:r>
            <a:r>
              <a:rPr lang="fr-FR" sz="1100" dirty="0" smtClean="0">
                <a:solidFill>
                  <a:prstClr val="black"/>
                </a:solidFill>
                <a:latin typeface="Arial Black" pitchFamily="34" charset="0"/>
              </a:rPr>
              <a:t>le genre:</a:t>
            </a:r>
            <a:endParaRPr lang="fr-FR" sz="1100" dirty="0">
              <a:solidFill>
                <a:prstClr val="black"/>
              </a:solidFill>
              <a:latin typeface="Arial Black" pitchFamily="34" charset="0"/>
            </a:endParaRPr>
          </a:p>
        </p:txBody>
      </p:sp>
      <p:sp>
        <p:nvSpPr>
          <p:cNvPr id="19" name="Rectangle 18"/>
          <p:cNvSpPr/>
          <p:nvPr/>
        </p:nvSpPr>
        <p:spPr>
          <a:xfrm>
            <a:off x="8388473" y="4578804"/>
            <a:ext cx="2784737" cy="261610"/>
          </a:xfrm>
          <a:prstGeom prst="rect">
            <a:avLst/>
          </a:prstGeom>
          <a:solidFill>
            <a:schemeClr val="bg2">
              <a:lumMod val="75000"/>
            </a:schemeClr>
          </a:solidFill>
        </p:spPr>
        <p:style>
          <a:lnRef idx="2">
            <a:schemeClr val="dk1"/>
          </a:lnRef>
          <a:fillRef idx="1">
            <a:schemeClr val="lt1"/>
          </a:fillRef>
          <a:effectRef idx="0">
            <a:schemeClr val="dk1"/>
          </a:effectRef>
          <a:fontRef idx="minor">
            <a:schemeClr val="dk1"/>
          </a:fontRef>
        </p:style>
        <p:txBody>
          <a:bodyPr wrap="none">
            <a:spAutoFit/>
          </a:bodyPr>
          <a:lstStyle/>
          <a:p>
            <a:pPr lvl="0" algn="just"/>
            <a:r>
              <a:rPr lang="fr-FR" sz="1100" dirty="0">
                <a:solidFill>
                  <a:prstClr val="black"/>
                </a:solidFill>
                <a:latin typeface="Arial Black" pitchFamily="34" charset="0"/>
              </a:rPr>
              <a:t>L’analyse selon </a:t>
            </a:r>
            <a:r>
              <a:rPr lang="fr-FR" sz="1100" dirty="0" smtClean="0">
                <a:solidFill>
                  <a:prstClr val="black"/>
                </a:solidFill>
                <a:latin typeface="Arial Black" pitchFamily="34" charset="0"/>
              </a:rPr>
              <a:t>les groupes d’âge</a:t>
            </a:r>
            <a:endParaRPr lang="fr-FR" sz="1100" dirty="0">
              <a:solidFill>
                <a:prstClr val="black"/>
              </a:solidFill>
              <a:latin typeface="Arial Black" pitchFamily="34" charset="0"/>
            </a:endParaRPr>
          </a:p>
        </p:txBody>
      </p:sp>
      <p:sp>
        <p:nvSpPr>
          <p:cNvPr id="11" name="Flèche droite à entaille 10"/>
          <p:cNvSpPr/>
          <p:nvPr/>
        </p:nvSpPr>
        <p:spPr>
          <a:xfrm>
            <a:off x="7664196" y="5927635"/>
            <a:ext cx="651129" cy="484632"/>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20367092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12192000" cy="765404"/>
          </a:xfrm>
          <a:solidFill>
            <a:schemeClr val="accent1">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pPr algn="just"/>
            <a:r>
              <a:rPr lang="fr-FR" sz="2800" dirty="0">
                <a:latin typeface="Arial Black" pitchFamily="34" charset="0"/>
              </a:rPr>
              <a:t>2- Indice d’appréciation de l’état des droits de l’homme </a:t>
            </a:r>
          </a:p>
        </p:txBody>
      </p:sp>
      <p:sp>
        <p:nvSpPr>
          <p:cNvPr id="4" name="Rectangle 3"/>
          <p:cNvSpPr/>
          <p:nvPr/>
        </p:nvSpPr>
        <p:spPr>
          <a:xfrm>
            <a:off x="296215" y="862885"/>
            <a:ext cx="10895660" cy="4671140"/>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250000"/>
              </a:lnSpc>
            </a:pPr>
            <a:r>
              <a:rPr lang="fr-FR" sz="1100" dirty="0">
                <a:solidFill>
                  <a:schemeClr val="tx1"/>
                </a:solidFill>
                <a:latin typeface="Arial Black" pitchFamily="34" charset="0"/>
              </a:rPr>
              <a:t>L’indice d’appréciation de l’état des droits de l’homme a trois composantes: </a:t>
            </a:r>
          </a:p>
          <a:p>
            <a:pPr algn="just">
              <a:lnSpc>
                <a:spcPct val="250000"/>
              </a:lnSpc>
            </a:pPr>
            <a:r>
              <a:rPr lang="fr-FR" sz="1100" b="1" dirty="0">
                <a:solidFill>
                  <a:schemeClr val="tx1"/>
                </a:solidFill>
                <a:latin typeface="Arial Black" pitchFamily="34" charset="0"/>
              </a:rPr>
              <a:t>1-Sous-indice droits civils et politique </a:t>
            </a:r>
            <a:r>
              <a:rPr lang="fr-FR" sz="1100" dirty="0">
                <a:solidFill>
                  <a:schemeClr val="tx1"/>
                </a:solidFill>
                <a:latin typeface="Arial Black" pitchFamily="34" charset="0"/>
              </a:rPr>
              <a:t>qui porte sur le respect de certaines caractéristiques fondamentales de la démocratie (liberté  d’expression, presse, égalité devant la loi, etc.);</a:t>
            </a:r>
          </a:p>
          <a:p>
            <a:pPr algn="just">
              <a:lnSpc>
                <a:spcPct val="250000"/>
              </a:lnSpc>
            </a:pPr>
            <a:r>
              <a:rPr lang="fr-FR" sz="1100" b="1" dirty="0">
                <a:solidFill>
                  <a:schemeClr val="tx1"/>
                </a:solidFill>
                <a:latin typeface="Arial Black" pitchFamily="34" charset="0"/>
              </a:rPr>
              <a:t>2- Sous-indice participation </a:t>
            </a:r>
            <a:r>
              <a:rPr lang="fr-FR" sz="1100" dirty="0">
                <a:solidFill>
                  <a:schemeClr val="tx1"/>
                </a:solidFill>
                <a:latin typeface="Arial Black" pitchFamily="34" charset="0"/>
              </a:rPr>
              <a:t>qui prend en compte l’opinion des individus sur la participation à la vie politique, le processus électoral et le pluralisme et la culture politique</a:t>
            </a:r>
          </a:p>
          <a:p>
            <a:pPr algn="just">
              <a:lnSpc>
                <a:spcPct val="250000"/>
              </a:lnSpc>
            </a:pPr>
            <a:r>
              <a:rPr lang="fr-FR" sz="1100" b="1" dirty="0">
                <a:solidFill>
                  <a:schemeClr val="tx1"/>
                </a:solidFill>
                <a:latin typeface="Arial Black" pitchFamily="34" charset="0"/>
              </a:rPr>
              <a:t>3- Sous-indice absence de discrimination et d’inégalités de sexe </a:t>
            </a:r>
            <a:r>
              <a:rPr lang="fr-FR" sz="1100" dirty="0">
                <a:solidFill>
                  <a:schemeClr val="tx1"/>
                </a:solidFill>
                <a:latin typeface="Arial Black" pitchFamily="34" charset="0"/>
              </a:rPr>
              <a:t>qui prend en compte l’opinion des individus sur l’existence de discrimination liée au sexe et le fait que les femmes devraient avoir les mêmes chances que les hommes.</a:t>
            </a:r>
          </a:p>
          <a:p>
            <a:pPr algn="just">
              <a:lnSpc>
                <a:spcPct val="250000"/>
              </a:lnSpc>
            </a:pPr>
            <a:r>
              <a:rPr lang="fr-FR" sz="1100" dirty="0" smtClean="0">
                <a:solidFill>
                  <a:schemeClr val="tx1"/>
                </a:solidFill>
                <a:latin typeface="Arial Black" pitchFamily="34" charset="0"/>
              </a:rPr>
              <a:t>Ces </a:t>
            </a:r>
            <a:r>
              <a:rPr lang="fr-FR" sz="1100" dirty="0">
                <a:solidFill>
                  <a:schemeClr val="tx1"/>
                </a:solidFill>
                <a:latin typeface="Arial Black" pitchFamily="34" charset="0"/>
              </a:rPr>
              <a:t>valeurs varient </a:t>
            </a:r>
            <a:r>
              <a:rPr lang="fr-FR" sz="1100" dirty="0" smtClean="0">
                <a:solidFill>
                  <a:schemeClr val="tx1"/>
                </a:solidFill>
                <a:latin typeface="Arial Black" pitchFamily="34" charset="0"/>
              </a:rPr>
              <a:t>entre </a:t>
            </a:r>
            <a:r>
              <a:rPr lang="fr-FR" sz="1100" dirty="0">
                <a:solidFill>
                  <a:schemeClr val="tx1"/>
                </a:solidFill>
                <a:latin typeface="Arial Black" pitchFamily="34" charset="0"/>
              </a:rPr>
              <a:t>0 et 1 et une valeur proche de 1 rend compte d’une meilleure appréciation de l’indice ou du sous-indice par les individus.</a:t>
            </a:r>
          </a:p>
        </p:txBody>
      </p:sp>
    </p:spTree>
    <p:extLst>
      <p:ext uri="{BB962C8B-B14F-4D97-AF65-F5344CB8AC3E}">
        <p14:creationId xmlns:p14="http://schemas.microsoft.com/office/powerpoint/2010/main" val="328706442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12192000" cy="765404"/>
          </a:xfrm>
          <a:solidFill>
            <a:schemeClr val="accent1">
              <a:lumMod val="20000"/>
              <a:lumOff val="80000"/>
            </a:schemeClr>
          </a:solidFill>
          <a:ln>
            <a:solidFill>
              <a:schemeClr val="accent2">
                <a:lumMod val="60000"/>
                <a:lumOff val="40000"/>
              </a:schemeClr>
            </a:solidFill>
          </a:ln>
        </p:spPr>
        <p:txBody>
          <a:bodyPr>
            <a:noAutofit/>
          </a:bodyPr>
          <a:lstStyle/>
          <a:p>
            <a:r>
              <a:rPr lang="fr-FR" sz="2800" dirty="0">
                <a:latin typeface="Arial Black" pitchFamily="34" charset="0"/>
              </a:rPr>
              <a:t>2- Indice d’appréciation de l’état des droits de l’homme </a:t>
            </a:r>
          </a:p>
        </p:txBody>
      </p:sp>
      <p:graphicFrame>
        <p:nvGraphicFramePr>
          <p:cNvPr id="3" name="Diagramme 2"/>
          <p:cNvGraphicFramePr/>
          <p:nvPr>
            <p:extLst>
              <p:ext uri="{D42A27DB-BD31-4B8C-83A1-F6EECF244321}">
                <p14:modId xmlns:p14="http://schemas.microsoft.com/office/powerpoint/2010/main" val="3602271675"/>
              </p:ext>
            </p:extLst>
          </p:nvPr>
        </p:nvGraphicFramePr>
        <p:xfrm>
          <a:off x="180259" y="1077189"/>
          <a:ext cx="7306391" cy="45330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Graphique 4">
            <a:extLst>
              <a:ext uri="{FF2B5EF4-FFF2-40B4-BE49-F238E27FC236}">
                <a16:creationId xmlns:xdr="http://schemas.openxmlformats.org/drawingml/2006/spreadsheetDrawing" xmlns:a16="http://schemas.microsoft.com/office/drawing/2014/main" xmlns="" xmlns:lc="http://schemas.openxmlformats.org/drawingml/2006/lockedCanvas" id="{00000000-0008-0000-0000-000005000000}"/>
              </a:ext>
            </a:extLst>
          </p:cNvPr>
          <p:cNvGraphicFramePr>
            <a:graphicFrameLocks/>
          </p:cNvGraphicFramePr>
          <p:nvPr>
            <p:extLst>
              <p:ext uri="{D42A27DB-BD31-4B8C-83A1-F6EECF244321}">
                <p14:modId xmlns:p14="http://schemas.microsoft.com/office/powerpoint/2010/main" val="456471503"/>
              </p:ext>
            </p:extLst>
          </p:nvPr>
        </p:nvGraphicFramePr>
        <p:xfrm>
          <a:off x="7515225" y="1347050"/>
          <a:ext cx="4572000" cy="4082200"/>
        </p:xfrm>
        <a:graphic>
          <a:graphicData uri="http://schemas.openxmlformats.org/drawingml/2006/chart">
            <c:chart xmlns:c="http://schemas.openxmlformats.org/drawingml/2006/chart" xmlns:r="http://schemas.openxmlformats.org/officeDocument/2006/relationships" r:id="rId7"/>
          </a:graphicData>
        </a:graphic>
      </p:graphicFrame>
      <p:grpSp>
        <p:nvGrpSpPr>
          <p:cNvPr id="6" name="Groupe 5"/>
          <p:cNvGrpSpPr/>
          <p:nvPr/>
        </p:nvGrpSpPr>
        <p:grpSpPr>
          <a:xfrm>
            <a:off x="637356" y="4601682"/>
            <a:ext cx="2001888" cy="1462419"/>
            <a:chOff x="-167934" y="1371628"/>
            <a:chExt cx="2001888" cy="1462419"/>
          </a:xfrm>
        </p:grpSpPr>
        <p:sp>
          <p:nvSpPr>
            <p:cNvPr id="7" name="Rectangle 6"/>
            <p:cNvSpPr/>
            <p:nvPr/>
          </p:nvSpPr>
          <p:spPr>
            <a:xfrm>
              <a:off x="3516" y="1371628"/>
              <a:ext cx="1830438" cy="531185"/>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8" name="Rectangle 7"/>
            <p:cNvSpPr/>
            <p:nvPr/>
          </p:nvSpPr>
          <p:spPr>
            <a:xfrm>
              <a:off x="-167934" y="2302862"/>
              <a:ext cx="1830438" cy="531185"/>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0" tIns="0" rIns="0" bIns="0" numCol="1" spcCol="1270" anchor="b" anchorCtr="0">
              <a:noAutofit/>
            </a:bodyPr>
            <a:lstStyle/>
            <a:p>
              <a:pPr lvl="0" algn="l" defTabSz="622300">
                <a:lnSpc>
                  <a:spcPct val="90000"/>
                </a:lnSpc>
                <a:spcBef>
                  <a:spcPct val="0"/>
                </a:spcBef>
                <a:spcAft>
                  <a:spcPct val="35000"/>
                </a:spcAft>
              </a:pPr>
              <a:endParaRPr lang="fr-FR" sz="1400" b="1" kern="1200" dirty="0"/>
            </a:p>
          </p:txBody>
        </p:sp>
      </p:grpSp>
    </p:spTree>
    <p:extLst>
      <p:ext uri="{BB962C8B-B14F-4D97-AF65-F5344CB8AC3E}">
        <p14:creationId xmlns:p14="http://schemas.microsoft.com/office/powerpoint/2010/main" val="267802021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12192000" cy="765404"/>
          </a:xfrm>
          <a:solidFill>
            <a:schemeClr val="accent1">
              <a:lumMod val="20000"/>
              <a:lumOff val="80000"/>
            </a:schemeClr>
          </a:solidFill>
        </p:spPr>
        <p:style>
          <a:lnRef idx="2">
            <a:schemeClr val="accent4"/>
          </a:lnRef>
          <a:fillRef idx="1">
            <a:schemeClr val="lt1"/>
          </a:fillRef>
          <a:effectRef idx="0">
            <a:schemeClr val="accent4"/>
          </a:effectRef>
          <a:fontRef idx="minor">
            <a:schemeClr val="dk1"/>
          </a:fontRef>
        </p:style>
        <p:txBody>
          <a:bodyPr>
            <a:normAutofit/>
          </a:bodyPr>
          <a:lstStyle/>
          <a:p>
            <a:r>
              <a:rPr lang="fr-FR" sz="2800" dirty="0">
                <a:latin typeface="Arial Black" pitchFamily="34" charset="0"/>
              </a:rPr>
              <a:t>2- Indice d’appréciation de l’état des droits de l’homme </a:t>
            </a:r>
          </a:p>
        </p:txBody>
      </p:sp>
      <p:graphicFrame>
        <p:nvGraphicFramePr>
          <p:cNvPr id="4" name="Graphique 3">
            <a:extLst>
              <a:ext uri="{FF2B5EF4-FFF2-40B4-BE49-F238E27FC236}">
                <a16:creationId xmlns:xdr="http://schemas.openxmlformats.org/drawingml/2006/spreadsheetDrawing" xmlns:a16="http://schemas.microsoft.com/office/drawing/2014/main" xmlns="" xmlns:lc="http://schemas.openxmlformats.org/drawingml/2006/lockedCanvas" id="{00000000-0008-0000-0000-000006000000}"/>
              </a:ext>
            </a:extLst>
          </p:cNvPr>
          <p:cNvGraphicFramePr>
            <a:graphicFrameLocks/>
          </p:cNvGraphicFramePr>
          <p:nvPr>
            <p:extLst>
              <p:ext uri="{D42A27DB-BD31-4B8C-83A1-F6EECF244321}">
                <p14:modId xmlns:p14="http://schemas.microsoft.com/office/powerpoint/2010/main" val="1073125483"/>
              </p:ext>
            </p:extLst>
          </p:nvPr>
        </p:nvGraphicFramePr>
        <p:xfrm>
          <a:off x="257175" y="957791"/>
          <a:ext cx="6800850" cy="5190067"/>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29358370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12192000" cy="571500"/>
          </a:xfrm>
          <a:solidFill>
            <a:schemeClr val="accent3">
              <a:lumMod val="20000"/>
              <a:lumOff val="80000"/>
            </a:schemeClr>
          </a:solidFill>
        </p:spPr>
        <p:style>
          <a:lnRef idx="2">
            <a:schemeClr val="accent4"/>
          </a:lnRef>
          <a:fillRef idx="1">
            <a:schemeClr val="lt1"/>
          </a:fillRef>
          <a:effectRef idx="0">
            <a:schemeClr val="accent4"/>
          </a:effectRef>
          <a:fontRef idx="minor">
            <a:schemeClr val="dk1"/>
          </a:fontRef>
        </p:style>
        <p:txBody>
          <a:bodyPr>
            <a:normAutofit/>
          </a:bodyPr>
          <a:lstStyle/>
          <a:p>
            <a:r>
              <a:rPr lang="fr-FR" sz="2800" dirty="0">
                <a:latin typeface="Arial Black" pitchFamily="34" charset="0"/>
              </a:rPr>
              <a:t>3- Confiance aux institutions de la République </a:t>
            </a:r>
          </a:p>
        </p:txBody>
      </p:sp>
      <p:pic>
        <p:nvPicPr>
          <p:cNvPr id="4" name="Image 3">
            <a:extLst>
              <a:ext uri="{FF2B5EF4-FFF2-40B4-BE49-F238E27FC236}">
                <a16:creationId xmlns:a16="http://schemas.microsoft.com/office/drawing/2014/main" xmlns="" id="{309BB03C-7E95-4746-B779-E7C68F2C633C}"/>
              </a:ext>
            </a:extLst>
          </p:cNvPr>
          <p:cNvPicPr>
            <a:picLocks noChangeAspect="1"/>
          </p:cNvPicPr>
          <p:nvPr/>
        </p:nvPicPr>
        <p:blipFill>
          <a:blip r:embed="rId2"/>
          <a:stretch>
            <a:fillRect/>
          </a:stretch>
        </p:blipFill>
        <p:spPr>
          <a:xfrm>
            <a:off x="4687332" y="2533792"/>
            <a:ext cx="915798" cy="818495"/>
          </a:xfrm>
          <a:prstGeom prst="rect">
            <a:avLst/>
          </a:prstGeom>
        </p:spPr>
      </p:pic>
      <p:pic>
        <p:nvPicPr>
          <p:cNvPr id="5" name="Image 4">
            <a:extLst>
              <a:ext uri="{FF2B5EF4-FFF2-40B4-BE49-F238E27FC236}">
                <a16:creationId xmlns:a16="http://schemas.microsoft.com/office/drawing/2014/main" xmlns="" id="{27A9F57B-E1D2-4408-BBB9-F7F4C377748C}"/>
              </a:ext>
            </a:extLst>
          </p:cNvPr>
          <p:cNvPicPr>
            <a:picLocks noChangeAspect="1"/>
          </p:cNvPicPr>
          <p:nvPr/>
        </p:nvPicPr>
        <p:blipFill>
          <a:blip r:embed="rId3"/>
          <a:stretch>
            <a:fillRect/>
          </a:stretch>
        </p:blipFill>
        <p:spPr>
          <a:xfrm>
            <a:off x="5939428" y="2537381"/>
            <a:ext cx="1059424" cy="765404"/>
          </a:xfrm>
          <a:prstGeom prst="rect">
            <a:avLst/>
          </a:prstGeom>
        </p:spPr>
      </p:pic>
      <p:pic>
        <p:nvPicPr>
          <p:cNvPr id="6" name="Image 5">
            <a:extLst>
              <a:ext uri="{FF2B5EF4-FFF2-40B4-BE49-F238E27FC236}">
                <a16:creationId xmlns:a16="http://schemas.microsoft.com/office/drawing/2014/main" xmlns="" id="{D3A42418-FF72-420D-B01D-663608536B52}"/>
              </a:ext>
            </a:extLst>
          </p:cNvPr>
          <p:cNvPicPr>
            <a:picLocks noChangeAspect="1"/>
          </p:cNvPicPr>
          <p:nvPr/>
        </p:nvPicPr>
        <p:blipFill>
          <a:blip r:embed="rId4"/>
          <a:stretch>
            <a:fillRect/>
          </a:stretch>
        </p:blipFill>
        <p:spPr>
          <a:xfrm>
            <a:off x="347761" y="2520678"/>
            <a:ext cx="1008688" cy="817811"/>
          </a:xfrm>
          <a:prstGeom prst="rect">
            <a:avLst/>
          </a:prstGeom>
        </p:spPr>
      </p:pic>
      <p:pic>
        <p:nvPicPr>
          <p:cNvPr id="8" name="Image 7">
            <a:extLst>
              <a:ext uri="{FF2B5EF4-FFF2-40B4-BE49-F238E27FC236}">
                <a16:creationId xmlns:a16="http://schemas.microsoft.com/office/drawing/2014/main" xmlns="" id="{D23F011D-6C16-4C18-A783-CA9435EDD8D9}"/>
              </a:ext>
            </a:extLst>
          </p:cNvPr>
          <p:cNvPicPr>
            <a:picLocks noChangeAspect="1"/>
          </p:cNvPicPr>
          <p:nvPr/>
        </p:nvPicPr>
        <p:blipFill>
          <a:blip r:embed="rId5"/>
          <a:stretch>
            <a:fillRect/>
          </a:stretch>
        </p:blipFill>
        <p:spPr>
          <a:xfrm>
            <a:off x="1616015" y="2520678"/>
            <a:ext cx="1017599" cy="817811"/>
          </a:xfrm>
          <a:prstGeom prst="rect">
            <a:avLst/>
          </a:prstGeom>
        </p:spPr>
      </p:pic>
      <p:sp>
        <p:nvSpPr>
          <p:cNvPr id="11" name="Rectangle 10">
            <a:extLst>
              <a:ext uri="{FF2B5EF4-FFF2-40B4-BE49-F238E27FC236}">
                <a16:creationId xmlns:a16="http://schemas.microsoft.com/office/drawing/2014/main" xmlns="" id="{42AD408E-5BC8-438F-A025-6403E2AA5B94}"/>
              </a:ext>
            </a:extLst>
          </p:cNvPr>
          <p:cNvSpPr/>
          <p:nvPr/>
        </p:nvSpPr>
        <p:spPr>
          <a:xfrm>
            <a:off x="5784656" y="1862857"/>
            <a:ext cx="1368969" cy="360726"/>
          </a:xfrm>
          <a:prstGeom prst="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b="1" dirty="0" smtClean="0">
                <a:solidFill>
                  <a:schemeClr val="tx1"/>
                </a:solidFill>
                <a:latin typeface="Arial"/>
              </a:rPr>
              <a:t>54,5</a:t>
            </a:r>
            <a:r>
              <a:rPr lang="fr-FR" dirty="0" smtClean="0">
                <a:solidFill>
                  <a:schemeClr val="tx1"/>
                </a:solidFill>
              </a:rPr>
              <a:t>%</a:t>
            </a:r>
            <a:endParaRPr lang="fr-FR" dirty="0">
              <a:solidFill>
                <a:schemeClr val="tx1"/>
              </a:solidFill>
            </a:endParaRPr>
          </a:p>
        </p:txBody>
      </p:sp>
      <p:sp>
        <p:nvSpPr>
          <p:cNvPr id="12" name="Rectangle 11">
            <a:extLst>
              <a:ext uri="{FF2B5EF4-FFF2-40B4-BE49-F238E27FC236}">
                <a16:creationId xmlns:a16="http://schemas.microsoft.com/office/drawing/2014/main" xmlns="" id="{F621CE11-1254-48DE-B6D5-51ACE22053D3}"/>
              </a:ext>
            </a:extLst>
          </p:cNvPr>
          <p:cNvSpPr/>
          <p:nvPr/>
        </p:nvSpPr>
        <p:spPr>
          <a:xfrm>
            <a:off x="4391385" y="1862857"/>
            <a:ext cx="1368969" cy="360726"/>
          </a:xfrm>
          <a:prstGeom prst="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b="1" dirty="0" smtClean="0">
                <a:solidFill>
                  <a:schemeClr val="tx1"/>
                </a:solidFill>
                <a:latin typeface="Arial"/>
              </a:rPr>
              <a:t>55,1</a:t>
            </a:r>
            <a:r>
              <a:rPr lang="fr-FR" dirty="0" smtClean="0">
                <a:solidFill>
                  <a:schemeClr val="tx1"/>
                </a:solidFill>
              </a:rPr>
              <a:t>%</a:t>
            </a:r>
            <a:endParaRPr lang="fr-FR" dirty="0">
              <a:solidFill>
                <a:schemeClr val="tx1"/>
              </a:solidFill>
            </a:endParaRPr>
          </a:p>
        </p:txBody>
      </p:sp>
      <p:sp>
        <p:nvSpPr>
          <p:cNvPr id="13" name="Rectangle 12">
            <a:extLst>
              <a:ext uri="{FF2B5EF4-FFF2-40B4-BE49-F238E27FC236}">
                <a16:creationId xmlns:a16="http://schemas.microsoft.com/office/drawing/2014/main" xmlns="" id="{FEC1DBB6-EC0C-414E-A497-3861D6331E5D}"/>
              </a:ext>
            </a:extLst>
          </p:cNvPr>
          <p:cNvSpPr/>
          <p:nvPr/>
        </p:nvSpPr>
        <p:spPr>
          <a:xfrm>
            <a:off x="156701" y="1842015"/>
            <a:ext cx="1435916" cy="360726"/>
          </a:xfrm>
          <a:prstGeom prst="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b="1" dirty="0" smtClean="0">
                <a:solidFill>
                  <a:schemeClr val="tx1"/>
                </a:solidFill>
                <a:latin typeface="Arial"/>
              </a:rPr>
              <a:t>77,2</a:t>
            </a:r>
            <a:r>
              <a:rPr lang="fr-FR" dirty="0" smtClean="0">
                <a:solidFill>
                  <a:schemeClr val="tx1"/>
                </a:solidFill>
              </a:rPr>
              <a:t>%</a:t>
            </a:r>
            <a:endParaRPr lang="fr-FR" dirty="0">
              <a:solidFill>
                <a:schemeClr val="tx1"/>
              </a:solidFill>
            </a:endParaRPr>
          </a:p>
        </p:txBody>
      </p:sp>
      <p:sp>
        <p:nvSpPr>
          <p:cNvPr id="14" name="Rectangle 13">
            <a:extLst>
              <a:ext uri="{FF2B5EF4-FFF2-40B4-BE49-F238E27FC236}">
                <a16:creationId xmlns:a16="http://schemas.microsoft.com/office/drawing/2014/main" xmlns="" id="{1441F560-04E5-4F7C-877D-7758DEB5BCE1}"/>
              </a:ext>
            </a:extLst>
          </p:cNvPr>
          <p:cNvSpPr/>
          <p:nvPr/>
        </p:nvSpPr>
        <p:spPr>
          <a:xfrm>
            <a:off x="1583482" y="1854468"/>
            <a:ext cx="1435916" cy="369115"/>
          </a:xfrm>
          <a:prstGeom prst="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b="1" dirty="0" smtClean="0">
                <a:solidFill>
                  <a:schemeClr val="tx1"/>
                </a:solidFill>
                <a:latin typeface="Arial"/>
              </a:rPr>
              <a:t>72,9</a:t>
            </a:r>
            <a:r>
              <a:rPr lang="fr-FR" dirty="0" smtClean="0">
                <a:solidFill>
                  <a:schemeClr val="tx1"/>
                </a:solidFill>
              </a:rPr>
              <a:t>%</a:t>
            </a:r>
            <a:endParaRPr lang="fr-FR" dirty="0">
              <a:solidFill>
                <a:schemeClr val="tx1"/>
              </a:solidFill>
            </a:endParaRPr>
          </a:p>
        </p:txBody>
      </p:sp>
      <p:sp>
        <p:nvSpPr>
          <p:cNvPr id="15" name="Rectangle 14">
            <a:extLst>
              <a:ext uri="{FF2B5EF4-FFF2-40B4-BE49-F238E27FC236}">
                <a16:creationId xmlns:a16="http://schemas.microsoft.com/office/drawing/2014/main" xmlns="" id="{49C74C1E-D7F3-4F4C-AC62-C2DD4D415D00}"/>
              </a:ext>
            </a:extLst>
          </p:cNvPr>
          <p:cNvSpPr/>
          <p:nvPr/>
        </p:nvSpPr>
        <p:spPr>
          <a:xfrm>
            <a:off x="3019399" y="1858442"/>
            <a:ext cx="1371987" cy="348273"/>
          </a:xfrm>
          <a:prstGeom prst="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b="1" dirty="0" smtClean="0">
                <a:solidFill>
                  <a:srgbClr val="000000"/>
                </a:solidFill>
                <a:latin typeface="Arial"/>
              </a:rPr>
              <a:t>62,7% </a:t>
            </a:r>
            <a:r>
              <a:rPr lang="fr-FR" dirty="0">
                <a:solidFill>
                  <a:srgbClr val="000000"/>
                </a:solidFill>
                <a:latin typeface="Arial"/>
              </a:rPr>
              <a:t>	</a:t>
            </a:r>
          </a:p>
        </p:txBody>
      </p:sp>
      <p:sp>
        <p:nvSpPr>
          <p:cNvPr id="16" name="Flèche : bas 15">
            <a:extLst>
              <a:ext uri="{FF2B5EF4-FFF2-40B4-BE49-F238E27FC236}">
                <a16:creationId xmlns:a16="http://schemas.microsoft.com/office/drawing/2014/main" xmlns="" id="{099A659C-3C4B-44EA-B744-A4BB09DD69B8}"/>
              </a:ext>
            </a:extLst>
          </p:cNvPr>
          <p:cNvSpPr/>
          <p:nvPr/>
        </p:nvSpPr>
        <p:spPr>
          <a:xfrm flipH="1">
            <a:off x="6201163" y="2230054"/>
            <a:ext cx="382120" cy="28496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Flèche : bas 16">
            <a:extLst>
              <a:ext uri="{FF2B5EF4-FFF2-40B4-BE49-F238E27FC236}">
                <a16:creationId xmlns:a16="http://schemas.microsoft.com/office/drawing/2014/main" xmlns="" id="{C63E9506-537E-43A1-BD0B-25EF1378BDE2}"/>
              </a:ext>
            </a:extLst>
          </p:cNvPr>
          <p:cNvSpPr/>
          <p:nvPr/>
        </p:nvSpPr>
        <p:spPr>
          <a:xfrm flipH="1">
            <a:off x="4884810" y="2264289"/>
            <a:ext cx="382120" cy="28496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8" name="Flèche : bas 17">
            <a:extLst>
              <a:ext uri="{FF2B5EF4-FFF2-40B4-BE49-F238E27FC236}">
                <a16:creationId xmlns:a16="http://schemas.microsoft.com/office/drawing/2014/main" xmlns="" id="{F8BA7351-BEDB-4FFC-87EF-1A6578AFA36D}"/>
              </a:ext>
            </a:extLst>
          </p:cNvPr>
          <p:cNvSpPr/>
          <p:nvPr/>
        </p:nvSpPr>
        <p:spPr>
          <a:xfrm flipH="1">
            <a:off x="3413074" y="2235714"/>
            <a:ext cx="382120" cy="28496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9" name="Flèche : bas 18">
            <a:extLst>
              <a:ext uri="{FF2B5EF4-FFF2-40B4-BE49-F238E27FC236}">
                <a16:creationId xmlns:a16="http://schemas.microsoft.com/office/drawing/2014/main" xmlns="" id="{9A5D3F89-B547-4BA7-8214-72204B135D5C}"/>
              </a:ext>
            </a:extLst>
          </p:cNvPr>
          <p:cNvSpPr/>
          <p:nvPr/>
        </p:nvSpPr>
        <p:spPr>
          <a:xfrm flipH="1">
            <a:off x="1908398" y="2223583"/>
            <a:ext cx="382120" cy="28496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0" name="Flèche : bas 19">
            <a:extLst>
              <a:ext uri="{FF2B5EF4-FFF2-40B4-BE49-F238E27FC236}">
                <a16:creationId xmlns:a16="http://schemas.microsoft.com/office/drawing/2014/main" xmlns="" id="{0B91C618-117D-402C-8AD1-88D8D8F7A62E}"/>
              </a:ext>
            </a:extLst>
          </p:cNvPr>
          <p:cNvSpPr/>
          <p:nvPr/>
        </p:nvSpPr>
        <p:spPr>
          <a:xfrm flipH="1">
            <a:off x="661045" y="2208544"/>
            <a:ext cx="382120" cy="28496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1" name="ZoneTexte 20">
            <a:extLst>
              <a:ext uri="{FF2B5EF4-FFF2-40B4-BE49-F238E27FC236}">
                <a16:creationId xmlns:a16="http://schemas.microsoft.com/office/drawing/2014/main" xmlns="" id="{B32CAA3C-E3CC-4B95-A344-98D9CF94D9D7}"/>
              </a:ext>
            </a:extLst>
          </p:cNvPr>
          <p:cNvSpPr txBox="1"/>
          <p:nvPr/>
        </p:nvSpPr>
        <p:spPr>
          <a:xfrm>
            <a:off x="101301" y="690573"/>
            <a:ext cx="6986282" cy="1023357"/>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algn="just">
              <a:lnSpc>
                <a:spcPct val="150000"/>
              </a:lnSpc>
            </a:pPr>
            <a:r>
              <a:rPr lang="fr-FR" sz="1100" dirty="0">
                <a:latin typeface="Arial Black" pitchFamily="34" charset="0"/>
              </a:rPr>
              <a:t>De façon générale, </a:t>
            </a:r>
            <a:r>
              <a:rPr lang="fr-FR" sz="1100" b="1" dirty="0">
                <a:solidFill>
                  <a:srgbClr val="000000"/>
                </a:solidFill>
                <a:latin typeface="Arial Black" pitchFamily="34" charset="0"/>
              </a:rPr>
              <a:t>60,3 </a:t>
            </a:r>
            <a:r>
              <a:rPr lang="fr-FR" sz="1100" dirty="0" smtClean="0">
                <a:latin typeface="Arial Black" pitchFamily="34" charset="0"/>
              </a:rPr>
              <a:t>% </a:t>
            </a:r>
            <a:r>
              <a:rPr lang="fr-FR" sz="1100" dirty="0">
                <a:latin typeface="Arial Black" pitchFamily="34" charset="0"/>
              </a:rPr>
              <a:t>des individus de 18 ans et plus ayant été en contact ont confiance à l’administration générale. Cette confiance est nuancée selon les différents services de l’administration.</a:t>
            </a:r>
          </a:p>
          <a:p>
            <a:r>
              <a:rPr lang="fr-FR" sz="1100" dirty="0">
                <a:latin typeface="Arial Black" pitchFamily="34" charset="0"/>
              </a:rPr>
              <a:t>La population a plus confiance au:</a:t>
            </a:r>
          </a:p>
        </p:txBody>
      </p:sp>
      <p:sp>
        <p:nvSpPr>
          <p:cNvPr id="22" name="ZoneTexte 21">
            <a:extLst>
              <a:ext uri="{FF2B5EF4-FFF2-40B4-BE49-F238E27FC236}">
                <a16:creationId xmlns:a16="http://schemas.microsoft.com/office/drawing/2014/main" xmlns="" id="{7829E5E1-A180-4A2E-91BD-4696735704A2}"/>
              </a:ext>
            </a:extLst>
          </p:cNvPr>
          <p:cNvSpPr txBox="1"/>
          <p:nvPr/>
        </p:nvSpPr>
        <p:spPr>
          <a:xfrm>
            <a:off x="143039" y="4389373"/>
            <a:ext cx="4294958" cy="2123658"/>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lvl="0" algn="just" defTabSz="914377" fontAlgn="ctr">
              <a:lnSpc>
                <a:spcPct val="150000"/>
              </a:lnSpc>
            </a:pPr>
            <a:r>
              <a:rPr lang="fr-FR" sz="1100" dirty="0" smtClean="0">
                <a:latin typeface="Arial Black" pitchFamily="34" charset="0"/>
              </a:rPr>
              <a:t>L’analyse suivant le quintile de niveau de vie indique qu’au </a:t>
            </a:r>
            <a:r>
              <a:rPr lang="fr-FR" sz="1100" dirty="0">
                <a:latin typeface="Arial Black" pitchFamily="34" charset="0"/>
              </a:rPr>
              <a:t>niveau de la police, du système public </a:t>
            </a:r>
            <a:r>
              <a:rPr lang="fr-FR" sz="1100" dirty="0" smtClean="0">
                <a:latin typeface="Arial Black" pitchFamily="34" charset="0"/>
              </a:rPr>
              <a:t>d’éducation</a:t>
            </a:r>
            <a:r>
              <a:rPr lang="fr-FR" sz="1100" dirty="0">
                <a:latin typeface="Arial Black" pitchFamily="34" charset="0"/>
              </a:rPr>
              <a:t>, </a:t>
            </a:r>
            <a:r>
              <a:rPr lang="fr-FR" sz="1100" dirty="0" smtClean="0">
                <a:latin typeface="Arial Black" pitchFamily="34" charset="0"/>
              </a:rPr>
              <a:t>de l’information </a:t>
            </a:r>
            <a:r>
              <a:rPr lang="fr-FR" sz="1100" dirty="0">
                <a:latin typeface="Arial Black" pitchFamily="34" charset="0"/>
              </a:rPr>
              <a:t>/ </a:t>
            </a:r>
            <a:r>
              <a:rPr lang="fr-FR" sz="1100" dirty="0" smtClean="0">
                <a:latin typeface="Arial Black" pitchFamily="34" charset="0"/>
              </a:rPr>
              <a:t>médias </a:t>
            </a:r>
            <a:r>
              <a:rPr lang="fr-FR" sz="1100" dirty="0">
                <a:latin typeface="Arial Black" pitchFamily="34" charset="0"/>
              </a:rPr>
              <a:t>officiels</a:t>
            </a:r>
          </a:p>
          <a:p>
            <a:pPr algn="just">
              <a:lnSpc>
                <a:spcPct val="150000"/>
              </a:lnSpc>
            </a:pPr>
            <a:r>
              <a:rPr lang="fr-FR" sz="1100" dirty="0" smtClean="0">
                <a:latin typeface="Arial Black" pitchFamily="34" charset="0"/>
              </a:rPr>
              <a:t>et </a:t>
            </a:r>
            <a:r>
              <a:rPr lang="fr-FR" sz="1100" dirty="0">
                <a:latin typeface="Arial Black" pitchFamily="34" charset="0"/>
              </a:rPr>
              <a:t>de </a:t>
            </a:r>
            <a:r>
              <a:rPr lang="fr-FR" sz="1100" dirty="0" smtClean="0">
                <a:latin typeface="Arial Black" pitchFamily="34" charset="0"/>
              </a:rPr>
              <a:t>l’impôt / douane </a:t>
            </a:r>
            <a:r>
              <a:rPr lang="fr-FR" sz="1100" dirty="0">
                <a:latin typeface="Arial Black" pitchFamily="34" charset="0"/>
              </a:rPr>
              <a:t>les plus riches et les plus pauvres s’accordent sur les </a:t>
            </a:r>
            <a:r>
              <a:rPr lang="fr-FR" sz="1100" dirty="0" smtClean="0">
                <a:latin typeface="Arial Black" pitchFamily="34" charset="0"/>
              </a:rPr>
              <a:t>opinions. T</a:t>
            </a:r>
            <a:r>
              <a:rPr lang="fr-FR" sz="1100" dirty="0" smtClean="0">
                <a:solidFill>
                  <a:prstClr val="black"/>
                </a:solidFill>
                <a:latin typeface="Arial Black" pitchFamily="34" charset="0"/>
              </a:rPr>
              <a:t>outefois on </a:t>
            </a:r>
            <a:r>
              <a:rPr lang="fr-FR" sz="1100" dirty="0">
                <a:solidFill>
                  <a:prstClr val="black"/>
                </a:solidFill>
                <a:latin typeface="Arial Black" pitchFamily="34" charset="0"/>
              </a:rPr>
              <a:t>note des différences importantes au niveau de l’administration générale, de la </a:t>
            </a:r>
            <a:r>
              <a:rPr lang="fr-FR" sz="1100" dirty="0" smtClean="0">
                <a:solidFill>
                  <a:prstClr val="black"/>
                </a:solidFill>
                <a:latin typeface="Arial Black" pitchFamily="34" charset="0"/>
              </a:rPr>
              <a:t>justice</a:t>
            </a:r>
            <a:r>
              <a:rPr lang="fr-FR" sz="1100" dirty="0">
                <a:solidFill>
                  <a:prstClr val="black"/>
                </a:solidFill>
                <a:latin typeface="Arial Black" pitchFamily="34" charset="0"/>
              </a:rPr>
              <a:t> </a:t>
            </a:r>
            <a:r>
              <a:rPr lang="fr-FR" sz="1100" dirty="0" smtClean="0">
                <a:solidFill>
                  <a:prstClr val="black"/>
                </a:solidFill>
                <a:latin typeface="Arial Black" pitchFamily="34" charset="0"/>
              </a:rPr>
              <a:t>et de la sécurité sociale. </a:t>
            </a:r>
            <a:endParaRPr lang="fr-FR" sz="1100" dirty="0">
              <a:latin typeface="Arial Black" pitchFamily="34" charset="0"/>
            </a:endParaRPr>
          </a:p>
        </p:txBody>
      </p:sp>
      <p:graphicFrame>
        <p:nvGraphicFramePr>
          <p:cNvPr id="24" name="Graphique 23">
            <a:extLst>
              <a:ext uri="{FF2B5EF4-FFF2-40B4-BE49-F238E27FC236}">
                <a16:creationId xmlns:xdr="http://schemas.openxmlformats.org/drawingml/2006/spreadsheetDrawing" xmlns:a16="http://schemas.microsoft.com/office/drawing/2014/main" xmlns="" xmlns:lc="http://schemas.openxmlformats.org/drawingml/2006/lockedCanvas" id="{A8C3B103-E027-4AC5-B6D5-CC052DB2828A}"/>
              </a:ext>
            </a:extLst>
          </p:cNvPr>
          <p:cNvGraphicFramePr>
            <a:graphicFrameLocks/>
          </p:cNvGraphicFramePr>
          <p:nvPr>
            <p:extLst>
              <p:ext uri="{D42A27DB-BD31-4B8C-83A1-F6EECF244321}">
                <p14:modId xmlns:p14="http://schemas.microsoft.com/office/powerpoint/2010/main" val="1854965440"/>
              </p:ext>
            </p:extLst>
          </p:nvPr>
        </p:nvGraphicFramePr>
        <p:xfrm>
          <a:off x="7229475" y="558343"/>
          <a:ext cx="4886325" cy="3300402"/>
        </p:xfrm>
        <a:graphic>
          <a:graphicData uri="http://schemas.openxmlformats.org/drawingml/2006/chart">
            <c:chart xmlns:c="http://schemas.openxmlformats.org/drawingml/2006/chart" xmlns:r="http://schemas.openxmlformats.org/officeDocument/2006/relationships" r:id="rId6"/>
          </a:graphicData>
        </a:graphic>
      </p:graphicFrame>
      <p:sp>
        <p:nvSpPr>
          <p:cNvPr id="3" name="Rectangle 2"/>
          <p:cNvSpPr/>
          <p:nvPr/>
        </p:nvSpPr>
        <p:spPr>
          <a:xfrm>
            <a:off x="2853927" y="2570904"/>
            <a:ext cx="1648874" cy="523220"/>
          </a:xfrm>
          <a:prstGeom prst="rect">
            <a:avLst/>
          </a:prstGeom>
          <a:solidFill>
            <a:schemeClr val="accent4">
              <a:lumMod val="20000"/>
              <a:lumOff val="80000"/>
            </a:schemeClr>
          </a:solidFill>
        </p:spPr>
        <p:style>
          <a:lnRef idx="2">
            <a:schemeClr val="accent6"/>
          </a:lnRef>
          <a:fillRef idx="1">
            <a:schemeClr val="lt1"/>
          </a:fillRef>
          <a:effectRef idx="0">
            <a:schemeClr val="accent6"/>
          </a:effectRef>
          <a:fontRef idx="minor">
            <a:schemeClr val="dk1"/>
          </a:fontRef>
        </p:style>
        <p:txBody>
          <a:bodyPr wrap="square">
            <a:spAutoFit/>
          </a:bodyPr>
          <a:lstStyle/>
          <a:p>
            <a:r>
              <a:rPr lang="fr-FR" sz="1400" dirty="0">
                <a:latin typeface="Arial Black" pitchFamily="34" charset="0"/>
              </a:rPr>
              <a:t>Information / Média officiels</a:t>
            </a:r>
          </a:p>
        </p:txBody>
      </p:sp>
      <p:graphicFrame>
        <p:nvGraphicFramePr>
          <p:cNvPr id="9" name="Tableau 8"/>
          <p:cNvGraphicFramePr>
            <a:graphicFrameLocks noGrp="1"/>
          </p:cNvGraphicFramePr>
          <p:nvPr>
            <p:extLst>
              <p:ext uri="{D42A27DB-BD31-4B8C-83A1-F6EECF244321}">
                <p14:modId xmlns:p14="http://schemas.microsoft.com/office/powerpoint/2010/main" val="727841283"/>
              </p:ext>
            </p:extLst>
          </p:nvPr>
        </p:nvGraphicFramePr>
        <p:xfrm>
          <a:off x="5258591" y="4286250"/>
          <a:ext cx="6858000" cy="1936478"/>
        </p:xfrm>
        <a:graphic>
          <a:graphicData uri="http://schemas.openxmlformats.org/drawingml/2006/table">
            <a:tbl>
              <a:tblPr/>
              <a:tblGrid>
                <a:gridCol w="762000"/>
                <a:gridCol w="970759"/>
                <a:gridCol w="638175"/>
                <a:gridCol w="571500"/>
                <a:gridCol w="867566"/>
                <a:gridCol w="762000"/>
                <a:gridCol w="762000"/>
                <a:gridCol w="762000"/>
                <a:gridCol w="762000"/>
              </a:tblGrid>
              <a:tr h="707753">
                <a:tc>
                  <a:txBody>
                    <a:bodyPr/>
                    <a:lstStyle/>
                    <a:p>
                      <a:pPr algn="l" rtl="0" fontAlgn="ctr"/>
                      <a:r>
                        <a:rPr lang="fr-FR" sz="800" b="1" i="0" u="none" strike="noStrike" dirty="0">
                          <a:solidFill>
                            <a:srgbClr val="000000"/>
                          </a:solidFill>
                          <a:effectLst/>
                          <a:latin typeface="Arial Black"/>
                        </a:rPr>
                        <a:t>Quintile de </a:t>
                      </a:r>
                      <a:r>
                        <a:rPr lang="fr-FR" sz="800" b="1" i="0" u="none" strike="noStrike" dirty="0" smtClean="0">
                          <a:solidFill>
                            <a:srgbClr val="000000"/>
                          </a:solidFill>
                          <a:effectLst/>
                          <a:latin typeface="Arial Black"/>
                        </a:rPr>
                        <a:t>niveau de vie </a:t>
                      </a:r>
                      <a:endParaRPr lang="fr-FR" sz="800" b="1" i="0" u="none" strike="noStrike" dirty="0">
                        <a:solidFill>
                          <a:srgbClr val="000000"/>
                        </a:solidFill>
                        <a:effectLst/>
                        <a:latin typeface="Arial Black"/>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r" rtl="0" fontAlgn="ctr"/>
                      <a:r>
                        <a:rPr lang="fr-FR" sz="800" b="0" i="0" u="none" strike="noStrike">
                          <a:solidFill>
                            <a:srgbClr val="000000"/>
                          </a:solidFill>
                          <a:effectLst/>
                          <a:latin typeface="Arial Black"/>
                        </a:rPr>
                        <a:t>L'administration (en général)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r" rtl="0" fontAlgn="ctr"/>
                      <a:r>
                        <a:rPr lang="fr-FR" sz="800" b="0" i="0" u="none" strike="noStrike">
                          <a:solidFill>
                            <a:srgbClr val="000000"/>
                          </a:solidFill>
                          <a:effectLst/>
                          <a:latin typeface="Arial Black"/>
                        </a:rPr>
                        <a:t>La justice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r" rtl="0" fontAlgn="ctr"/>
                      <a:r>
                        <a:rPr lang="fr-FR" sz="800" b="0" i="0" u="none" strike="noStrike">
                          <a:solidFill>
                            <a:srgbClr val="000000"/>
                          </a:solidFill>
                          <a:effectLst/>
                          <a:latin typeface="Arial Black"/>
                        </a:rPr>
                        <a:t>La police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r" rtl="0" fontAlgn="ctr"/>
                      <a:r>
                        <a:rPr lang="fr-FR" sz="800" b="0" i="0" u="none" strike="noStrike">
                          <a:solidFill>
                            <a:srgbClr val="000000"/>
                          </a:solidFill>
                          <a:effectLst/>
                          <a:latin typeface="Arial Black"/>
                        </a:rPr>
                        <a:t>Le système de santé public</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r" rtl="0" fontAlgn="ctr"/>
                      <a:r>
                        <a:rPr lang="fr-FR" sz="800" b="0" i="0" u="none" strike="noStrike">
                          <a:solidFill>
                            <a:srgbClr val="000000"/>
                          </a:solidFill>
                          <a:effectLst/>
                          <a:latin typeface="Arial Black"/>
                        </a:rPr>
                        <a:t>Le système public d'éducation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r" rtl="0" fontAlgn="ctr"/>
                      <a:r>
                        <a:rPr lang="fr-FR" sz="800" b="0" i="0" u="none" strike="noStrike">
                          <a:solidFill>
                            <a:srgbClr val="000000"/>
                          </a:solidFill>
                          <a:effectLst/>
                          <a:latin typeface="Arial Black"/>
                        </a:rPr>
                        <a:t>Le fisc (impôt, douanes)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r" rtl="0" fontAlgn="ctr"/>
                      <a:r>
                        <a:rPr lang="fr-FR" sz="800" b="0" i="0" u="none" strike="noStrike">
                          <a:solidFill>
                            <a:srgbClr val="000000"/>
                          </a:solidFill>
                          <a:effectLst/>
                          <a:latin typeface="Arial Black"/>
                        </a:rPr>
                        <a:t>Le système de sécurité sociale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r" rtl="0" fontAlgn="ctr"/>
                      <a:r>
                        <a:rPr lang="fr-FR" sz="800" b="0" i="0" u="none" strike="noStrike" dirty="0">
                          <a:solidFill>
                            <a:srgbClr val="000000"/>
                          </a:solidFill>
                          <a:effectLst/>
                          <a:latin typeface="Arial Black"/>
                        </a:rPr>
                        <a:t>Information / Média officiels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r>
              <a:tr h="333375">
                <a:tc>
                  <a:txBody>
                    <a:bodyPr/>
                    <a:lstStyle/>
                    <a:p>
                      <a:pPr algn="l" rtl="0" fontAlgn="ctr"/>
                      <a:r>
                        <a:rPr lang="fr-FR" sz="800" b="0" i="0" u="none" strike="noStrike" dirty="0">
                          <a:solidFill>
                            <a:srgbClr val="000000"/>
                          </a:solidFill>
                          <a:effectLst/>
                          <a:latin typeface="Arial Black"/>
                        </a:rPr>
                        <a:t>Le plus pauvre</a:t>
                      </a:r>
                    </a:p>
                  </a:txBody>
                  <a:tcPr marL="857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r" rtl="0" fontAlgn="ctr"/>
                      <a:r>
                        <a:rPr lang="fr-FR" sz="800" b="0" i="0" u="none" strike="noStrike">
                          <a:solidFill>
                            <a:srgbClr val="000000"/>
                          </a:solidFill>
                          <a:effectLst/>
                          <a:latin typeface="Arial Black"/>
                        </a:rPr>
                        <a:t>57,0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r" rtl="0" fontAlgn="ctr"/>
                      <a:r>
                        <a:rPr lang="fr-FR" sz="800" b="0" i="0" u="none" strike="noStrike">
                          <a:solidFill>
                            <a:srgbClr val="000000"/>
                          </a:solidFill>
                          <a:effectLst/>
                          <a:latin typeface="Arial Black"/>
                        </a:rPr>
                        <a:t>51,6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r" rtl="0" fontAlgn="ctr"/>
                      <a:r>
                        <a:rPr lang="fr-FR" sz="800" b="0" i="0" u="none" strike="noStrike">
                          <a:solidFill>
                            <a:srgbClr val="000000"/>
                          </a:solidFill>
                          <a:effectLst/>
                          <a:latin typeface="Arial Black"/>
                        </a:rPr>
                        <a:t>55,9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r" rtl="0" fontAlgn="ctr"/>
                      <a:r>
                        <a:rPr lang="fr-FR" sz="800" b="0" i="0" u="none" strike="noStrike">
                          <a:solidFill>
                            <a:srgbClr val="000000"/>
                          </a:solidFill>
                          <a:effectLst/>
                          <a:latin typeface="Arial Black"/>
                        </a:rPr>
                        <a:t>77,1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r" rtl="0" fontAlgn="ctr"/>
                      <a:r>
                        <a:rPr lang="fr-FR" sz="800" b="0" i="0" u="none" strike="noStrike">
                          <a:solidFill>
                            <a:srgbClr val="000000"/>
                          </a:solidFill>
                          <a:effectLst/>
                          <a:latin typeface="Arial Black"/>
                        </a:rPr>
                        <a:t>71,4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r" rtl="0" fontAlgn="ctr"/>
                      <a:r>
                        <a:rPr lang="fr-FR" sz="800" b="0" i="0" u="none" strike="noStrike">
                          <a:solidFill>
                            <a:srgbClr val="000000"/>
                          </a:solidFill>
                          <a:effectLst/>
                          <a:latin typeface="Arial Black"/>
                        </a:rPr>
                        <a:t>48,2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r" rtl="0" fontAlgn="ctr"/>
                      <a:r>
                        <a:rPr lang="fr-FR" sz="800" b="0" i="0" u="none" strike="noStrike">
                          <a:solidFill>
                            <a:srgbClr val="000000"/>
                          </a:solidFill>
                          <a:effectLst/>
                          <a:latin typeface="Arial Black"/>
                        </a:rPr>
                        <a:t>51,4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r" rtl="0" fontAlgn="ctr"/>
                      <a:r>
                        <a:rPr lang="fr-FR" sz="800" b="0" i="0" u="none" strike="noStrike">
                          <a:solidFill>
                            <a:srgbClr val="000000"/>
                          </a:solidFill>
                          <a:effectLst/>
                          <a:latin typeface="Arial Black"/>
                        </a:rPr>
                        <a:t>61,2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r>
              <a:tr h="190500">
                <a:tc>
                  <a:txBody>
                    <a:bodyPr/>
                    <a:lstStyle/>
                    <a:p>
                      <a:pPr algn="l" rtl="0" fontAlgn="ctr"/>
                      <a:r>
                        <a:rPr lang="fr-FR" sz="800" b="0" i="0" u="none" strike="noStrike">
                          <a:solidFill>
                            <a:srgbClr val="000000"/>
                          </a:solidFill>
                          <a:effectLst/>
                          <a:latin typeface="Arial Black"/>
                        </a:rPr>
                        <a:t>Second</a:t>
                      </a:r>
                    </a:p>
                  </a:txBody>
                  <a:tcPr marL="857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r" rtl="0" fontAlgn="ctr"/>
                      <a:r>
                        <a:rPr lang="fr-FR" sz="800" b="0" i="0" u="none" strike="noStrike">
                          <a:solidFill>
                            <a:srgbClr val="000000"/>
                          </a:solidFill>
                          <a:effectLst/>
                          <a:latin typeface="Arial Black"/>
                        </a:rPr>
                        <a:t>55,1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r" rtl="0" fontAlgn="ctr"/>
                      <a:r>
                        <a:rPr lang="fr-FR" sz="800" b="0" i="0" u="none" strike="noStrike">
                          <a:solidFill>
                            <a:srgbClr val="000000"/>
                          </a:solidFill>
                          <a:effectLst/>
                          <a:latin typeface="Arial Black"/>
                        </a:rPr>
                        <a:t>49,4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r" rtl="0" fontAlgn="ctr"/>
                      <a:r>
                        <a:rPr lang="fr-FR" sz="800" b="0" i="0" u="none" strike="noStrike">
                          <a:solidFill>
                            <a:srgbClr val="000000"/>
                          </a:solidFill>
                          <a:effectLst/>
                          <a:latin typeface="Arial Black"/>
                        </a:rPr>
                        <a:t>51,2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r" rtl="0" fontAlgn="ctr"/>
                      <a:r>
                        <a:rPr lang="fr-FR" sz="800" b="0" i="0" u="none" strike="noStrike">
                          <a:solidFill>
                            <a:srgbClr val="000000"/>
                          </a:solidFill>
                          <a:effectLst/>
                          <a:latin typeface="Arial Black"/>
                        </a:rPr>
                        <a:t>77,0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r" rtl="0" fontAlgn="ctr"/>
                      <a:r>
                        <a:rPr lang="fr-FR" sz="800" b="0" i="0" u="none" strike="noStrike">
                          <a:solidFill>
                            <a:srgbClr val="000000"/>
                          </a:solidFill>
                          <a:effectLst/>
                          <a:latin typeface="Arial Black"/>
                        </a:rPr>
                        <a:t>73,8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r" rtl="0" fontAlgn="ctr"/>
                      <a:r>
                        <a:rPr lang="fr-FR" sz="800" b="0" i="0" u="none" strike="noStrike">
                          <a:solidFill>
                            <a:srgbClr val="000000"/>
                          </a:solidFill>
                          <a:effectLst/>
                          <a:latin typeface="Arial Black"/>
                        </a:rPr>
                        <a:t>42,3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r" rtl="0" fontAlgn="ctr"/>
                      <a:r>
                        <a:rPr lang="fr-FR" sz="800" b="0" i="0" u="none" strike="noStrike">
                          <a:solidFill>
                            <a:srgbClr val="000000"/>
                          </a:solidFill>
                          <a:effectLst/>
                          <a:latin typeface="Arial Black"/>
                        </a:rPr>
                        <a:t>50,3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r" rtl="0" fontAlgn="ctr"/>
                      <a:r>
                        <a:rPr lang="fr-FR" sz="800" b="0" i="0" u="none" strike="noStrike">
                          <a:solidFill>
                            <a:srgbClr val="000000"/>
                          </a:solidFill>
                          <a:effectLst/>
                          <a:latin typeface="Arial Black"/>
                        </a:rPr>
                        <a:t>62,9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r>
              <a:tr h="190500">
                <a:tc>
                  <a:txBody>
                    <a:bodyPr/>
                    <a:lstStyle/>
                    <a:p>
                      <a:pPr algn="l" rtl="0" fontAlgn="ctr"/>
                      <a:r>
                        <a:rPr lang="fr-FR" sz="800" b="0" i="0" u="none" strike="noStrike">
                          <a:solidFill>
                            <a:srgbClr val="000000"/>
                          </a:solidFill>
                          <a:effectLst/>
                          <a:latin typeface="Arial Black"/>
                        </a:rPr>
                        <a:t>Moyen</a:t>
                      </a:r>
                    </a:p>
                  </a:txBody>
                  <a:tcPr marL="857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r" rtl="0" fontAlgn="ctr"/>
                      <a:r>
                        <a:rPr lang="fr-FR" sz="800" b="0" i="0" u="none" strike="noStrike">
                          <a:solidFill>
                            <a:srgbClr val="000000"/>
                          </a:solidFill>
                          <a:effectLst/>
                          <a:latin typeface="Arial Black"/>
                        </a:rPr>
                        <a:t>60,5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r" rtl="0" fontAlgn="ctr"/>
                      <a:r>
                        <a:rPr lang="fr-FR" sz="800" b="0" i="0" u="none" strike="noStrike">
                          <a:solidFill>
                            <a:srgbClr val="000000"/>
                          </a:solidFill>
                          <a:effectLst/>
                          <a:latin typeface="Arial Black"/>
                        </a:rPr>
                        <a:t>55,9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r" rtl="0" fontAlgn="ctr"/>
                      <a:r>
                        <a:rPr lang="fr-FR" sz="800" b="0" i="0" u="none" strike="noStrike">
                          <a:solidFill>
                            <a:srgbClr val="000000"/>
                          </a:solidFill>
                          <a:effectLst/>
                          <a:latin typeface="Arial Black"/>
                        </a:rPr>
                        <a:t>55,0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r" rtl="0" fontAlgn="ctr"/>
                      <a:r>
                        <a:rPr lang="fr-FR" sz="800" b="0" i="0" u="none" strike="noStrike">
                          <a:solidFill>
                            <a:srgbClr val="000000"/>
                          </a:solidFill>
                          <a:effectLst/>
                          <a:latin typeface="Arial Black"/>
                        </a:rPr>
                        <a:t>80,3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r" rtl="0" fontAlgn="ctr"/>
                      <a:r>
                        <a:rPr lang="fr-FR" sz="800" b="0" i="0" u="none" strike="noStrike">
                          <a:solidFill>
                            <a:srgbClr val="000000"/>
                          </a:solidFill>
                          <a:effectLst/>
                          <a:latin typeface="Arial Black"/>
                        </a:rPr>
                        <a:t>76,9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r" rtl="0" fontAlgn="ctr"/>
                      <a:r>
                        <a:rPr lang="fr-FR" sz="800" b="0" i="0" u="none" strike="noStrike">
                          <a:solidFill>
                            <a:srgbClr val="000000"/>
                          </a:solidFill>
                          <a:effectLst/>
                          <a:latin typeface="Arial Black"/>
                        </a:rPr>
                        <a:t>43,9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r" rtl="0" fontAlgn="ctr"/>
                      <a:r>
                        <a:rPr lang="fr-FR" sz="800" b="0" i="0" u="none" strike="noStrike">
                          <a:solidFill>
                            <a:srgbClr val="000000"/>
                          </a:solidFill>
                          <a:effectLst/>
                          <a:latin typeface="Arial Black"/>
                        </a:rPr>
                        <a:t>54,6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r" rtl="0" fontAlgn="ctr"/>
                      <a:r>
                        <a:rPr lang="fr-FR" sz="800" b="0" i="0" u="none" strike="noStrike">
                          <a:solidFill>
                            <a:srgbClr val="000000"/>
                          </a:solidFill>
                          <a:effectLst/>
                          <a:latin typeface="Arial Black"/>
                        </a:rPr>
                        <a:t>64,0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r>
              <a:tr h="190500">
                <a:tc>
                  <a:txBody>
                    <a:bodyPr/>
                    <a:lstStyle/>
                    <a:p>
                      <a:pPr algn="l" rtl="0" fontAlgn="ctr"/>
                      <a:r>
                        <a:rPr lang="fr-FR" sz="800" b="0" i="0" u="none" strike="noStrike">
                          <a:solidFill>
                            <a:srgbClr val="000000"/>
                          </a:solidFill>
                          <a:effectLst/>
                          <a:latin typeface="Arial Black"/>
                        </a:rPr>
                        <a:t>Quatrième</a:t>
                      </a:r>
                    </a:p>
                  </a:txBody>
                  <a:tcPr marL="857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r" rtl="0" fontAlgn="ctr"/>
                      <a:r>
                        <a:rPr lang="fr-FR" sz="800" b="0" i="0" u="none" strike="noStrike">
                          <a:solidFill>
                            <a:srgbClr val="000000"/>
                          </a:solidFill>
                          <a:effectLst/>
                          <a:latin typeface="Arial Black"/>
                        </a:rPr>
                        <a:t>62,3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r" rtl="0" fontAlgn="ctr"/>
                      <a:r>
                        <a:rPr lang="fr-FR" sz="800" b="0" i="0" u="none" strike="noStrike">
                          <a:solidFill>
                            <a:srgbClr val="000000"/>
                          </a:solidFill>
                          <a:effectLst/>
                          <a:latin typeface="Arial Black"/>
                        </a:rPr>
                        <a:t>58,2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r" rtl="0" fontAlgn="ctr"/>
                      <a:r>
                        <a:rPr lang="fr-FR" sz="800" b="0" i="0" u="none" strike="noStrike">
                          <a:solidFill>
                            <a:srgbClr val="000000"/>
                          </a:solidFill>
                          <a:effectLst/>
                          <a:latin typeface="Arial Black"/>
                        </a:rPr>
                        <a:t>58,6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r" rtl="0" fontAlgn="ctr"/>
                      <a:r>
                        <a:rPr lang="fr-FR" sz="800" b="0" i="0" u="none" strike="noStrike">
                          <a:solidFill>
                            <a:srgbClr val="000000"/>
                          </a:solidFill>
                          <a:effectLst/>
                          <a:latin typeface="Arial Black"/>
                        </a:rPr>
                        <a:t>77,1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r" rtl="0" fontAlgn="ctr"/>
                      <a:r>
                        <a:rPr lang="fr-FR" sz="800" b="0" i="0" u="none" strike="noStrike">
                          <a:solidFill>
                            <a:srgbClr val="000000"/>
                          </a:solidFill>
                          <a:effectLst/>
                          <a:latin typeface="Arial Black"/>
                        </a:rPr>
                        <a:t>73,2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r" rtl="0" fontAlgn="ctr"/>
                      <a:r>
                        <a:rPr lang="fr-FR" sz="800" b="0" i="0" u="none" strike="noStrike">
                          <a:solidFill>
                            <a:srgbClr val="000000"/>
                          </a:solidFill>
                          <a:effectLst/>
                          <a:latin typeface="Arial Black"/>
                        </a:rPr>
                        <a:t>47,4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r" rtl="0" fontAlgn="ctr"/>
                      <a:r>
                        <a:rPr lang="fr-FR" sz="800" b="0" i="0" u="none" strike="noStrike">
                          <a:solidFill>
                            <a:srgbClr val="000000"/>
                          </a:solidFill>
                          <a:effectLst/>
                          <a:latin typeface="Arial Black"/>
                        </a:rPr>
                        <a:t>55,1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r" rtl="0" fontAlgn="ctr"/>
                      <a:r>
                        <a:rPr lang="fr-FR" sz="800" b="0" i="0" u="none" strike="noStrike">
                          <a:solidFill>
                            <a:srgbClr val="000000"/>
                          </a:solidFill>
                          <a:effectLst/>
                          <a:latin typeface="Arial Black"/>
                        </a:rPr>
                        <a:t>65,2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r>
              <a:tr h="323850">
                <a:tc>
                  <a:txBody>
                    <a:bodyPr/>
                    <a:lstStyle/>
                    <a:p>
                      <a:pPr algn="l" rtl="0" fontAlgn="ctr"/>
                      <a:r>
                        <a:rPr lang="fr-FR" sz="800" b="0" i="0" u="none" strike="noStrike">
                          <a:solidFill>
                            <a:srgbClr val="000000"/>
                          </a:solidFill>
                          <a:effectLst/>
                          <a:latin typeface="Arial Black"/>
                        </a:rPr>
                        <a:t>Le plus riche</a:t>
                      </a:r>
                    </a:p>
                  </a:txBody>
                  <a:tcPr marL="857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r" rtl="0" fontAlgn="ctr"/>
                      <a:r>
                        <a:rPr lang="fr-FR" sz="800" b="0" i="0" u="none" strike="noStrike">
                          <a:solidFill>
                            <a:srgbClr val="000000"/>
                          </a:solidFill>
                          <a:effectLst/>
                          <a:latin typeface="Arial Black"/>
                        </a:rPr>
                        <a:t>62,9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r" rtl="0" fontAlgn="ctr"/>
                      <a:r>
                        <a:rPr lang="fr-FR" sz="800" b="0" i="0" u="none" strike="noStrike">
                          <a:solidFill>
                            <a:srgbClr val="000000"/>
                          </a:solidFill>
                          <a:effectLst/>
                          <a:latin typeface="Arial Black"/>
                        </a:rPr>
                        <a:t>54,8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r" rtl="0" fontAlgn="ctr"/>
                      <a:r>
                        <a:rPr lang="fr-FR" sz="800" b="0" i="0" u="none" strike="noStrike">
                          <a:solidFill>
                            <a:srgbClr val="000000"/>
                          </a:solidFill>
                          <a:effectLst/>
                          <a:latin typeface="Arial Black"/>
                        </a:rPr>
                        <a:t>54,0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r" rtl="0" fontAlgn="ctr"/>
                      <a:r>
                        <a:rPr lang="fr-FR" sz="800" b="0" i="0" u="none" strike="noStrike">
                          <a:solidFill>
                            <a:srgbClr val="000000"/>
                          </a:solidFill>
                          <a:effectLst/>
                          <a:latin typeface="Arial Black"/>
                        </a:rPr>
                        <a:t>74,9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r" rtl="0" fontAlgn="ctr"/>
                      <a:r>
                        <a:rPr lang="fr-FR" sz="800" b="0" i="0" u="none" strike="noStrike">
                          <a:solidFill>
                            <a:srgbClr val="000000"/>
                          </a:solidFill>
                          <a:effectLst/>
                          <a:latin typeface="Arial Black"/>
                        </a:rPr>
                        <a:t>69,7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r" rtl="0" fontAlgn="ctr"/>
                      <a:r>
                        <a:rPr lang="fr-FR" sz="800" b="0" i="0" u="none" strike="noStrike">
                          <a:solidFill>
                            <a:srgbClr val="000000"/>
                          </a:solidFill>
                          <a:effectLst/>
                          <a:latin typeface="Arial Black"/>
                        </a:rPr>
                        <a:t>47,7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r" rtl="0" fontAlgn="ctr"/>
                      <a:r>
                        <a:rPr lang="fr-FR" sz="800" b="0" i="0" u="none" strike="noStrike">
                          <a:solidFill>
                            <a:srgbClr val="000000"/>
                          </a:solidFill>
                          <a:effectLst/>
                          <a:latin typeface="Arial Black"/>
                        </a:rPr>
                        <a:t>56,0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r" rtl="0" fontAlgn="ctr"/>
                      <a:r>
                        <a:rPr lang="fr-FR" sz="800" b="0" i="0" u="none" strike="noStrike" dirty="0">
                          <a:solidFill>
                            <a:srgbClr val="000000"/>
                          </a:solidFill>
                          <a:effectLst/>
                          <a:latin typeface="Arial Black"/>
                        </a:rPr>
                        <a:t>60,7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r>
            </a:tbl>
          </a:graphicData>
        </a:graphic>
      </p:graphicFrame>
      <p:sp>
        <p:nvSpPr>
          <p:cNvPr id="25" name="Flèche : bas 16">
            <a:extLst>
              <a:ext uri="{FF2B5EF4-FFF2-40B4-BE49-F238E27FC236}">
                <a16:creationId xmlns:a16="http://schemas.microsoft.com/office/drawing/2014/main" xmlns="" id="{C63E9506-537E-43A1-BD0B-25EF1378BDE2}"/>
              </a:ext>
            </a:extLst>
          </p:cNvPr>
          <p:cNvSpPr/>
          <p:nvPr/>
        </p:nvSpPr>
        <p:spPr>
          <a:xfrm rot="16200000" flipH="1">
            <a:off x="4672411" y="4972302"/>
            <a:ext cx="360000" cy="7560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45753268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12192000" cy="504825"/>
          </a:xfrm>
          <a:solidFill>
            <a:schemeClr val="accent6">
              <a:lumMod val="40000"/>
              <a:lumOff val="60000"/>
            </a:schemeClr>
          </a:solidFill>
        </p:spPr>
        <p:style>
          <a:lnRef idx="2">
            <a:schemeClr val="accent2"/>
          </a:lnRef>
          <a:fillRef idx="1">
            <a:schemeClr val="lt1"/>
          </a:fillRef>
          <a:effectRef idx="0">
            <a:schemeClr val="accent2"/>
          </a:effectRef>
          <a:fontRef idx="minor">
            <a:schemeClr val="dk1"/>
          </a:fontRef>
        </p:style>
        <p:txBody>
          <a:bodyPr>
            <a:normAutofit/>
          </a:bodyPr>
          <a:lstStyle/>
          <a:p>
            <a:r>
              <a:rPr lang="fr-FR" sz="2800" dirty="0">
                <a:latin typeface="Arial Black" pitchFamily="34" charset="0"/>
              </a:rPr>
              <a:t>4- Perception et incidence de la corruption </a:t>
            </a:r>
          </a:p>
        </p:txBody>
      </p:sp>
      <p:sp>
        <p:nvSpPr>
          <p:cNvPr id="4" name="Rectangle 3"/>
          <p:cNvSpPr/>
          <p:nvPr/>
        </p:nvSpPr>
        <p:spPr>
          <a:xfrm>
            <a:off x="82237" y="937362"/>
            <a:ext cx="6175419" cy="257736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6568225" y="811369"/>
            <a:ext cx="5460643" cy="3157336"/>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fr-FR"/>
          </a:p>
        </p:txBody>
      </p:sp>
      <p:sp>
        <p:nvSpPr>
          <p:cNvPr id="6" name="ZoneTexte 5"/>
          <p:cNvSpPr txBox="1"/>
          <p:nvPr/>
        </p:nvSpPr>
        <p:spPr>
          <a:xfrm>
            <a:off x="321972" y="534370"/>
            <a:ext cx="4043966" cy="276999"/>
          </a:xfrm>
          <a:prstGeom prst="rect">
            <a:avLst/>
          </a:prstGeom>
          <a:solidFill>
            <a:schemeClr val="accent1">
              <a:lumMod val="20000"/>
              <a:lumOff val="80000"/>
            </a:schemeClr>
          </a:solidFill>
          <a:ln>
            <a:solidFill>
              <a:schemeClr val="accent4"/>
            </a:solidFill>
          </a:ln>
        </p:spPr>
        <p:txBody>
          <a:bodyPr wrap="square" rtlCol="0">
            <a:spAutoFit/>
          </a:bodyPr>
          <a:lstStyle/>
          <a:p>
            <a:pPr algn="ctr"/>
            <a:r>
              <a:rPr lang="fr-FR" sz="1200" dirty="0">
                <a:latin typeface="Arial Black" pitchFamily="34" charset="0"/>
              </a:rPr>
              <a:t>Opinion sur l’importance de la corruption</a:t>
            </a:r>
          </a:p>
        </p:txBody>
      </p:sp>
      <p:sp>
        <p:nvSpPr>
          <p:cNvPr id="7" name="ZoneTexte 6"/>
          <p:cNvSpPr txBox="1"/>
          <p:nvPr/>
        </p:nvSpPr>
        <p:spPr>
          <a:xfrm>
            <a:off x="6733504" y="963769"/>
            <a:ext cx="4043966" cy="276999"/>
          </a:xfrm>
          <a:prstGeom prst="rect">
            <a:avLst/>
          </a:prstGeom>
          <a:solidFill>
            <a:schemeClr val="accent6">
              <a:lumMod val="20000"/>
              <a:lumOff val="80000"/>
            </a:schemeClr>
          </a:solidFill>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fr-FR" sz="1200" dirty="0">
                <a:latin typeface="Arial Black" pitchFamily="34" charset="0"/>
              </a:rPr>
              <a:t>Victime de la corruption</a:t>
            </a:r>
          </a:p>
        </p:txBody>
      </p:sp>
      <p:sp>
        <p:nvSpPr>
          <p:cNvPr id="8" name="ZoneTexte 7"/>
          <p:cNvSpPr txBox="1"/>
          <p:nvPr/>
        </p:nvSpPr>
        <p:spPr>
          <a:xfrm>
            <a:off x="191707" y="937361"/>
            <a:ext cx="6065949" cy="430887"/>
          </a:xfrm>
          <a:prstGeom prst="rect">
            <a:avLst/>
          </a:prstGeom>
          <a:solidFill>
            <a:schemeClr val="accent1">
              <a:lumMod val="20000"/>
              <a:lumOff val="8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pPr algn="just"/>
            <a:r>
              <a:rPr lang="fr-FR" sz="1100" dirty="0" smtClean="0">
                <a:latin typeface="Arial Black" pitchFamily="34" charset="0"/>
              </a:rPr>
              <a:t>7 </a:t>
            </a:r>
            <a:r>
              <a:rPr lang="fr-FR" sz="1100" dirty="0">
                <a:latin typeface="Arial Black" pitchFamily="34" charset="0"/>
              </a:rPr>
              <a:t>personnes de 18 ans et plus sur 10 pensent que la corruption est importante dans le pays.</a:t>
            </a:r>
          </a:p>
        </p:txBody>
      </p:sp>
      <p:sp>
        <p:nvSpPr>
          <p:cNvPr id="16" name="ZoneTexte 15">
            <a:extLst>
              <a:ext uri="{FF2B5EF4-FFF2-40B4-BE49-F238E27FC236}">
                <a16:creationId xmlns:a16="http://schemas.microsoft.com/office/drawing/2014/main" xmlns="" id="{357C8D9B-9EDA-4DFE-9B52-2EF27E81DD88}"/>
              </a:ext>
            </a:extLst>
          </p:cNvPr>
          <p:cNvSpPr txBox="1"/>
          <p:nvPr/>
        </p:nvSpPr>
        <p:spPr>
          <a:xfrm>
            <a:off x="6568226" y="1331797"/>
            <a:ext cx="5360920" cy="1277273"/>
          </a:xfrm>
          <a:prstGeom prst="rect">
            <a:avLst/>
          </a:prstGeom>
          <a:noFill/>
        </p:spPr>
        <p:txBody>
          <a:bodyPr wrap="square" rtlCol="0">
            <a:spAutoFit/>
          </a:bodyPr>
          <a:lstStyle/>
          <a:p>
            <a:pPr algn="just"/>
            <a:r>
              <a:rPr lang="fr-FR" sz="1100" dirty="0" smtClean="0">
                <a:latin typeface="Arial Black" pitchFamily="34" charset="0"/>
              </a:rPr>
              <a:t>Au Bénin </a:t>
            </a:r>
            <a:r>
              <a:rPr lang="fr-FR" sz="1100" dirty="0">
                <a:latin typeface="Arial Black" pitchFamily="34" charset="0"/>
              </a:rPr>
              <a:t>7,9% des individus de 18 ans et plus ont été victimes de la corruption.</a:t>
            </a:r>
          </a:p>
          <a:p>
            <a:pPr algn="just"/>
            <a:r>
              <a:rPr lang="fr-FR" sz="1100" dirty="0">
                <a:latin typeface="Arial Black" pitchFamily="34" charset="0"/>
              </a:rPr>
              <a:t>L’incidence de la corruption est plus élevée parmi les hommes (11,3%) que les femmes (4,7%).</a:t>
            </a:r>
          </a:p>
          <a:p>
            <a:pPr algn="just"/>
            <a:r>
              <a:rPr lang="fr-FR" sz="1100" dirty="0">
                <a:latin typeface="Arial Black" pitchFamily="34" charset="0"/>
              </a:rPr>
              <a:t>L’incidence de la corruption est plus élevée en milieu urbain (10,3%) qu’en milieu rural (6,8%). A la capitale, 10,6% des individus de 18 ans et plus ont été victime de la corruption.</a:t>
            </a:r>
          </a:p>
        </p:txBody>
      </p:sp>
      <p:sp>
        <p:nvSpPr>
          <p:cNvPr id="9" name="ZoneTexte 8">
            <a:extLst>
              <a:ext uri="{FF2B5EF4-FFF2-40B4-BE49-F238E27FC236}">
                <a16:creationId xmlns:a16="http://schemas.microsoft.com/office/drawing/2014/main" xmlns="" id="{0649DB44-B7E3-41AC-A061-1B9CA51EA8A9}"/>
              </a:ext>
            </a:extLst>
          </p:cNvPr>
          <p:cNvSpPr txBox="1"/>
          <p:nvPr/>
        </p:nvSpPr>
        <p:spPr>
          <a:xfrm>
            <a:off x="2047700" y="1489964"/>
            <a:ext cx="4209956" cy="938719"/>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pPr algn="just"/>
            <a:r>
              <a:rPr lang="fr-FR" sz="1100" dirty="0">
                <a:solidFill>
                  <a:schemeClr val="dk1"/>
                </a:solidFill>
                <a:latin typeface="Arial Black" pitchFamily="34" charset="0"/>
              </a:rPr>
              <a:t>Selon le milieu de résidence, </a:t>
            </a:r>
            <a:r>
              <a:rPr lang="fr-FR" sz="1100" dirty="0" smtClean="0">
                <a:latin typeface="Arial Black" pitchFamily="34" charset="0"/>
              </a:rPr>
              <a:t>74,1% de la population vivant dans les </a:t>
            </a:r>
            <a:r>
              <a:rPr lang="fr-FR" sz="1100" dirty="0">
                <a:latin typeface="Arial Black" pitchFamily="34" charset="0"/>
              </a:rPr>
              <a:t>centres urbains </a:t>
            </a:r>
            <a:r>
              <a:rPr lang="fr-FR" sz="1100" dirty="0" smtClean="0">
                <a:solidFill>
                  <a:schemeClr val="dk1"/>
                </a:solidFill>
                <a:latin typeface="Arial Black" pitchFamily="34" charset="0"/>
              </a:rPr>
              <a:t>estime </a:t>
            </a:r>
            <a:r>
              <a:rPr lang="fr-FR" sz="1100" dirty="0">
                <a:solidFill>
                  <a:schemeClr val="dk1"/>
                </a:solidFill>
                <a:latin typeface="Arial Black" pitchFamily="34" charset="0"/>
              </a:rPr>
              <a:t>que la corruption est plus importante dans </a:t>
            </a:r>
            <a:r>
              <a:rPr lang="fr-FR" sz="1100" dirty="0" smtClean="0">
                <a:solidFill>
                  <a:schemeClr val="dk1"/>
                </a:solidFill>
                <a:latin typeface="Arial Black" pitchFamily="34" charset="0"/>
              </a:rPr>
              <a:t>le pays alors qu’en milieu rural, </a:t>
            </a:r>
            <a:r>
              <a:rPr lang="fr-FR" sz="1100" dirty="0" smtClean="0">
                <a:latin typeface="Arial Black" pitchFamily="34" charset="0"/>
              </a:rPr>
              <a:t>la </a:t>
            </a:r>
            <a:r>
              <a:rPr lang="fr-FR" sz="1100" dirty="0">
                <a:latin typeface="Arial Black" pitchFamily="34" charset="0"/>
              </a:rPr>
              <a:t>population </a:t>
            </a:r>
            <a:r>
              <a:rPr lang="fr-FR" sz="1100" dirty="0" smtClean="0">
                <a:latin typeface="Arial Black" pitchFamily="34" charset="0"/>
              </a:rPr>
              <a:t>pensant la même chose est de </a:t>
            </a:r>
            <a:r>
              <a:rPr lang="fr-FR" sz="1100" dirty="0" smtClean="0">
                <a:solidFill>
                  <a:schemeClr val="dk1"/>
                </a:solidFill>
                <a:latin typeface="Arial Black" pitchFamily="34" charset="0"/>
              </a:rPr>
              <a:t>69,7%.</a:t>
            </a:r>
            <a:endParaRPr lang="fr-FR" sz="1100" dirty="0">
              <a:solidFill>
                <a:schemeClr val="dk1"/>
              </a:solidFill>
              <a:latin typeface="Arial Black" pitchFamily="34" charset="0"/>
            </a:endParaRPr>
          </a:p>
        </p:txBody>
      </p:sp>
      <p:pic>
        <p:nvPicPr>
          <p:cNvPr id="11" name="Image 10">
            <a:extLst>
              <a:ext uri="{FF2B5EF4-FFF2-40B4-BE49-F238E27FC236}">
                <a16:creationId xmlns:a16="http://schemas.microsoft.com/office/drawing/2014/main" xmlns="" id="{4145CED6-D04A-49FF-9B7A-5B989209B186}"/>
              </a:ext>
            </a:extLst>
          </p:cNvPr>
          <p:cNvPicPr>
            <a:picLocks noChangeAspect="1"/>
          </p:cNvPicPr>
          <p:nvPr/>
        </p:nvPicPr>
        <p:blipFill>
          <a:blip r:embed="rId2"/>
          <a:stretch>
            <a:fillRect/>
          </a:stretch>
        </p:blipFill>
        <p:spPr>
          <a:xfrm>
            <a:off x="3393941" y="2683728"/>
            <a:ext cx="1096819" cy="830997"/>
          </a:xfrm>
          <a:prstGeom prst="rect">
            <a:avLst/>
          </a:prstGeom>
        </p:spPr>
      </p:pic>
      <p:pic>
        <p:nvPicPr>
          <p:cNvPr id="12" name="Image 11">
            <a:extLst>
              <a:ext uri="{FF2B5EF4-FFF2-40B4-BE49-F238E27FC236}">
                <a16:creationId xmlns:a16="http://schemas.microsoft.com/office/drawing/2014/main" xmlns="" id="{FC13641F-727A-4CF1-A5AC-3837C0623B59}"/>
              </a:ext>
            </a:extLst>
          </p:cNvPr>
          <p:cNvPicPr>
            <a:picLocks noChangeAspect="1"/>
          </p:cNvPicPr>
          <p:nvPr/>
        </p:nvPicPr>
        <p:blipFill>
          <a:blip r:embed="rId3"/>
          <a:stretch>
            <a:fillRect/>
          </a:stretch>
        </p:blipFill>
        <p:spPr>
          <a:xfrm>
            <a:off x="5163936" y="2814192"/>
            <a:ext cx="741094" cy="700533"/>
          </a:xfrm>
          <a:prstGeom prst="rect">
            <a:avLst/>
          </a:prstGeom>
        </p:spPr>
      </p:pic>
      <p:sp>
        <p:nvSpPr>
          <p:cNvPr id="19" name="ZoneTexte 18">
            <a:extLst>
              <a:ext uri="{FF2B5EF4-FFF2-40B4-BE49-F238E27FC236}">
                <a16:creationId xmlns:a16="http://schemas.microsoft.com/office/drawing/2014/main" xmlns="" id="{8FCEE88A-23F8-4164-8CBA-E0AE63E9ED94}"/>
              </a:ext>
            </a:extLst>
          </p:cNvPr>
          <p:cNvSpPr txBox="1"/>
          <p:nvPr/>
        </p:nvSpPr>
        <p:spPr>
          <a:xfrm>
            <a:off x="3482245" y="2472781"/>
            <a:ext cx="920209" cy="261610"/>
          </a:xfrm>
          <a:prstGeom prst="rect">
            <a:avLst/>
          </a:prstGeom>
          <a:noFill/>
        </p:spPr>
        <p:txBody>
          <a:bodyPr wrap="square" rtlCol="0">
            <a:spAutoFit/>
          </a:bodyPr>
          <a:lstStyle/>
          <a:p>
            <a:pPr algn="ctr"/>
            <a:r>
              <a:rPr lang="fr-FR" sz="1100" dirty="0">
                <a:solidFill>
                  <a:prstClr val="black"/>
                </a:solidFill>
                <a:latin typeface="Arial Black" pitchFamily="34" charset="0"/>
              </a:rPr>
              <a:t>74,1%</a:t>
            </a:r>
            <a:endParaRPr lang="fr-FR" sz="1200" dirty="0"/>
          </a:p>
        </p:txBody>
      </p:sp>
      <p:sp>
        <p:nvSpPr>
          <p:cNvPr id="20" name="ZoneTexte 19">
            <a:extLst>
              <a:ext uri="{FF2B5EF4-FFF2-40B4-BE49-F238E27FC236}">
                <a16:creationId xmlns:a16="http://schemas.microsoft.com/office/drawing/2014/main" xmlns="" id="{887E91D5-CE46-4B61-B99A-87C8268DFFA6}"/>
              </a:ext>
            </a:extLst>
          </p:cNvPr>
          <p:cNvSpPr txBox="1"/>
          <p:nvPr/>
        </p:nvSpPr>
        <p:spPr>
          <a:xfrm>
            <a:off x="5078781" y="2552582"/>
            <a:ext cx="798020" cy="261610"/>
          </a:xfrm>
          <a:prstGeom prst="rect">
            <a:avLst/>
          </a:prstGeom>
          <a:noFill/>
        </p:spPr>
        <p:txBody>
          <a:bodyPr wrap="square" rtlCol="0">
            <a:spAutoFit/>
          </a:bodyPr>
          <a:lstStyle/>
          <a:p>
            <a:pPr algn="ctr"/>
            <a:r>
              <a:rPr lang="fr-FR" sz="1100" dirty="0">
                <a:solidFill>
                  <a:prstClr val="black"/>
                </a:solidFill>
                <a:latin typeface="Arial Black" pitchFamily="34" charset="0"/>
              </a:rPr>
              <a:t>69,7%</a:t>
            </a:r>
            <a:endParaRPr lang="fr-FR" dirty="0"/>
          </a:p>
        </p:txBody>
      </p:sp>
      <p:graphicFrame>
        <p:nvGraphicFramePr>
          <p:cNvPr id="22" name="Graphique 21">
            <a:extLst>
              <a:ext uri="{FF2B5EF4-FFF2-40B4-BE49-F238E27FC236}">
                <a16:creationId xmlns:xdr="http://schemas.openxmlformats.org/drawingml/2006/spreadsheetDrawing" xmlns:a16="http://schemas.microsoft.com/office/drawing/2014/main" xmlns="" xmlns:lc="http://schemas.openxmlformats.org/drawingml/2006/lockedCanvas" id="{00000000-0008-0000-0100-000002000000}"/>
              </a:ext>
            </a:extLst>
          </p:cNvPr>
          <p:cNvGraphicFramePr>
            <a:graphicFrameLocks/>
          </p:cNvGraphicFramePr>
          <p:nvPr>
            <p:extLst>
              <p:ext uri="{D42A27DB-BD31-4B8C-83A1-F6EECF244321}">
                <p14:modId xmlns:p14="http://schemas.microsoft.com/office/powerpoint/2010/main" val="971846517"/>
              </p:ext>
            </p:extLst>
          </p:nvPr>
        </p:nvGraphicFramePr>
        <p:xfrm>
          <a:off x="191707" y="1457984"/>
          <a:ext cx="1609575" cy="205595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3" name="Graphique 22">
            <a:extLst>
              <a:ext uri="{FF2B5EF4-FFF2-40B4-BE49-F238E27FC236}">
                <a16:creationId xmlns:xdr="http://schemas.openxmlformats.org/drawingml/2006/spreadsheetDrawing" xmlns:a16="http://schemas.microsoft.com/office/drawing/2014/main" xmlns="" xmlns:lc="http://schemas.openxmlformats.org/drawingml/2006/lockedCanvas" id="{73BD1083-3CA5-41F4-AAFB-10003111494A}"/>
              </a:ext>
            </a:extLst>
          </p:cNvPr>
          <p:cNvGraphicFramePr>
            <a:graphicFrameLocks/>
          </p:cNvGraphicFramePr>
          <p:nvPr>
            <p:extLst>
              <p:ext uri="{D42A27DB-BD31-4B8C-83A1-F6EECF244321}">
                <p14:modId xmlns:p14="http://schemas.microsoft.com/office/powerpoint/2010/main" val="1870580443"/>
              </p:ext>
            </p:extLst>
          </p:nvPr>
        </p:nvGraphicFramePr>
        <p:xfrm>
          <a:off x="321972" y="3640123"/>
          <a:ext cx="5316828" cy="3113102"/>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9885902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 y="0"/>
            <a:ext cx="12192000" cy="638175"/>
          </a:xfrm>
          <a:solidFill>
            <a:schemeClr val="accent3">
              <a:lumMod val="20000"/>
              <a:lumOff val="80000"/>
            </a:schemeClr>
          </a:solidFill>
        </p:spPr>
        <p:style>
          <a:lnRef idx="2">
            <a:schemeClr val="accent2"/>
          </a:lnRef>
          <a:fillRef idx="1">
            <a:schemeClr val="lt1"/>
          </a:fillRef>
          <a:effectRef idx="0">
            <a:schemeClr val="accent2"/>
          </a:effectRef>
          <a:fontRef idx="minor">
            <a:schemeClr val="dk1"/>
          </a:fontRef>
        </p:style>
        <p:txBody>
          <a:bodyPr>
            <a:normAutofit/>
          </a:bodyPr>
          <a:lstStyle/>
          <a:p>
            <a:r>
              <a:rPr lang="fr-FR" sz="2800" dirty="0">
                <a:latin typeface="Arial Black" pitchFamily="34" charset="0"/>
              </a:rPr>
              <a:t>5- Etat de la gouvernance </a:t>
            </a:r>
          </a:p>
        </p:txBody>
      </p:sp>
      <p:sp>
        <p:nvSpPr>
          <p:cNvPr id="4" name="Rectangle 3">
            <a:extLst>
              <a:ext uri="{FF2B5EF4-FFF2-40B4-BE49-F238E27FC236}">
                <a16:creationId xmlns:a16="http://schemas.microsoft.com/office/drawing/2014/main" xmlns="" id="{48EC92ED-E382-44B0-8AA9-79DC95BE7BD4}"/>
              </a:ext>
            </a:extLst>
          </p:cNvPr>
          <p:cNvSpPr/>
          <p:nvPr/>
        </p:nvSpPr>
        <p:spPr>
          <a:xfrm>
            <a:off x="104775" y="855677"/>
            <a:ext cx="3934437" cy="469784"/>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fr-FR" sz="1200" dirty="0">
                <a:latin typeface="Arial Black" pitchFamily="34" charset="0"/>
              </a:rPr>
              <a:t>Appréciation de la gouvernance des autorités locales</a:t>
            </a:r>
          </a:p>
        </p:txBody>
      </p:sp>
      <p:sp>
        <p:nvSpPr>
          <p:cNvPr id="5" name="ZoneTexte 4">
            <a:extLst>
              <a:ext uri="{FF2B5EF4-FFF2-40B4-BE49-F238E27FC236}">
                <a16:creationId xmlns:a16="http://schemas.microsoft.com/office/drawing/2014/main" xmlns="" id="{3A403864-1FD7-4D6D-AB17-CF3243A6B52C}"/>
              </a:ext>
            </a:extLst>
          </p:cNvPr>
          <p:cNvSpPr txBox="1"/>
          <p:nvPr/>
        </p:nvSpPr>
        <p:spPr>
          <a:xfrm>
            <a:off x="146328" y="1744715"/>
            <a:ext cx="3954723" cy="1107996"/>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algn="just"/>
            <a:r>
              <a:rPr lang="fr-FR" sz="1100" dirty="0">
                <a:latin typeface="Arial Black" pitchFamily="34" charset="0"/>
              </a:rPr>
              <a:t>Dans le pays, </a:t>
            </a:r>
            <a:r>
              <a:rPr lang="fr-FR" sz="1100" dirty="0" smtClean="0">
                <a:latin typeface="Arial Black" pitchFamily="34" charset="0"/>
              </a:rPr>
              <a:t>très peu de personne  pense </a:t>
            </a:r>
            <a:r>
              <a:rPr lang="fr-FR" sz="1100" dirty="0">
                <a:latin typeface="Arial Black" pitchFamily="34" charset="0"/>
              </a:rPr>
              <a:t>que les autorités locales consultent la population dans la prise des décisions avec des différences nettes selon quelques caractéristiques sociodémographiques. </a:t>
            </a:r>
          </a:p>
          <a:p>
            <a:pPr algn="just"/>
            <a:r>
              <a:rPr lang="fr-FR" sz="1100" dirty="0">
                <a:latin typeface="Arial Black" pitchFamily="34" charset="0"/>
              </a:rPr>
              <a:t>Les groupes ayant une faible appréciation sont:</a:t>
            </a:r>
          </a:p>
        </p:txBody>
      </p:sp>
      <p:sp>
        <p:nvSpPr>
          <p:cNvPr id="9" name="Rectangle 8">
            <a:extLst>
              <a:ext uri="{FF2B5EF4-FFF2-40B4-BE49-F238E27FC236}">
                <a16:creationId xmlns:a16="http://schemas.microsoft.com/office/drawing/2014/main" xmlns="" id="{40414FAD-A4F0-43BC-A757-AD0DEC654256}"/>
              </a:ext>
            </a:extLst>
          </p:cNvPr>
          <p:cNvSpPr/>
          <p:nvPr/>
        </p:nvSpPr>
        <p:spPr>
          <a:xfrm>
            <a:off x="542925" y="3465420"/>
            <a:ext cx="1095421" cy="464617"/>
          </a:xfrm>
          <a:prstGeom prst="rect">
            <a:avLst/>
          </a:prstGeom>
          <a:solidFill>
            <a:schemeClr val="accent3">
              <a:lumMod val="20000"/>
              <a:lumOff val="80000"/>
            </a:schemeClr>
          </a:solidFill>
          <a:ln/>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fr-FR" dirty="0">
                <a:ln w="0"/>
                <a:solidFill>
                  <a:schemeClr val="tx1"/>
                </a:solidFill>
                <a:effectLst>
                  <a:outerShdw blurRad="38100" dist="19050" dir="2700000" algn="tl" rotWithShape="0">
                    <a:schemeClr val="dk1">
                      <a:alpha val="40000"/>
                    </a:schemeClr>
                  </a:outerShdw>
                </a:effectLst>
              </a:rPr>
              <a:t>Les jeunes</a:t>
            </a:r>
          </a:p>
        </p:txBody>
      </p:sp>
      <p:sp>
        <p:nvSpPr>
          <p:cNvPr id="11" name="Rectangle 10">
            <a:extLst>
              <a:ext uri="{FF2B5EF4-FFF2-40B4-BE49-F238E27FC236}">
                <a16:creationId xmlns:a16="http://schemas.microsoft.com/office/drawing/2014/main" xmlns="" id="{491ACA00-3C1B-46AB-8A96-A108453A0B4F}"/>
              </a:ext>
            </a:extLst>
          </p:cNvPr>
          <p:cNvSpPr/>
          <p:nvPr/>
        </p:nvSpPr>
        <p:spPr>
          <a:xfrm>
            <a:off x="1913366" y="3465420"/>
            <a:ext cx="1239410" cy="464616"/>
          </a:xfrm>
          <a:prstGeom prst="rect">
            <a:avLst/>
          </a:prstGeom>
          <a:solidFill>
            <a:schemeClr val="accent3">
              <a:lumMod val="20000"/>
              <a:lumOff val="80000"/>
            </a:schemeClr>
          </a:solidFill>
          <a:ln/>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fr-FR" dirty="0">
                <a:ln w="0"/>
                <a:solidFill>
                  <a:schemeClr val="tx1"/>
                </a:solidFill>
                <a:effectLst>
                  <a:outerShdw blurRad="38100" dist="19050" dir="2700000" algn="tl" rotWithShape="0">
                    <a:schemeClr val="dk1">
                      <a:alpha val="40000"/>
                    </a:schemeClr>
                  </a:outerShdw>
                </a:effectLst>
              </a:rPr>
              <a:t>Les instruits</a:t>
            </a:r>
          </a:p>
        </p:txBody>
      </p:sp>
      <p:sp>
        <p:nvSpPr>
          <p:cNvPr id="12" name="Rectangle 11">
            <a:extLst>
              <a:ext uri="{FF2B5EF4-FFF2-40B4-BE49-F238E27FC236}">
                <a16:creationId xmlns:a16="http://schemas.microsoft.com/office/drawing/2014/main" xmlns="" id="{321466C8-FC46-46BD-9456-667A54F8370E}"/>
              </a:ext>
            </a:extLst>
          </p:cNvPr>
          <p:cNvSpPr/>
          <p:nvPr/>
        </p:nvSpPr>
        <p:spPr>
          <a:xfrm>
            <a:off x="4973279" y="855677"/>
            <a:ext cx="6904396" cy="469784"/>
          </a:xfrm>
          <a:prstGeom prst="rect">
            <a:avLst/>
          </a:prstGeo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rtlCol="0" anchor="ctr"/>
          <a:lstStyle/>
          <a:p>
            <a:pPr algn="ctr"/>
            <a:r>
              <a:rPr lang="fr-FR" sz="1200" dirty="0">
                <a:latin typeface="Arial Black" pitchFamily="34" charset="0"/>
              </a:rPr>
              <a:t>Appréciation de la prise en compte des préoccupations de la population et des groupes minoritaires et des opposants</a:t>
            </a:r>
          </a:p>
        </p:txBody>
      </p:sp>
      <p:graphicFrame>
        <p:nvGraphicFramePr>
          <p:cNvPr id="15" name="Graphique 14">
            <a:extLst>
              <a:ext uri="{FF2B5EF4-FFF2-40B4-BE49-F238E27FC236}">
                <a16:creationId xmlns:xdr="http://schemas.openxmlformats.org/drawingml/2006/spreadsheetDrawing" xmlns:a16="http://schemas.microsoft.com/office/drawing/2014/main" xmlns="" xmlns:lc="http://schemas.openxmlformats.org/drawingml/2006/lockedCanvas" id="{6C800F35-F59F-4EEB-9544-2CF7D70CD94A}"/>
              </a:ext>
            </a:extLst>
          </p:cNvPr>
          <p:cNvGraphicFramePr>
            <a:graphicFrameLocks/>
          </p:cNvGraphicFramePr>
          <p:nvPr>
            <p:extLst>
              <p:ext uri="{D42A27DB-BD31-4B8C-83A1-F6EECF244321}">
                <p14:modId xmlns:p14="http://schemas.microsoft.com/office/powerpoint/2010/main" val="4291656506"/>
              </p:ext>
            </p:extLst>
          </p:nvPr>
        </p:nvGraphicFramePr>
        <p:xfrm>
          <a:off x="175999" y="4483232"/>
          <a:ext cx="4277435" cy="2157558"/>
        </p:xfrm>
        <a:graphic>
          <a:graphicData uri="http://schemas.openxmlformats.org/drawingml/2006/chart">
            <c:chart xmlns:c="http://schemas.openxmlformats.org/drawingml/2006/chart" xmlns:r="http://schemas.openxmlformats.org/officeDocument/2006/relationships" r:id="rId2"/>
          </a:graphicData>
        </a:graphic>
      </p:graphicFrame>
      <p:sp>
        <p:nvSpPr>
          <p:cNvPr id="3" name="Flèche droite à entaille 2"/>
          <p:cNvSpPr/>
          <p:nvPr/>
        </p:nvSpPr>
        <p:spPr>
          <a:xfrm rot="5400000">
            <a:off x="1853690" y="2817268"/>
            <a:ext cx="540000" cy="576000"/>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 name="Accolade ouvrante 15">
            <a:extLst>
              <a:ext uri="{FF2B5EF4-FFF2-40B4-BE49-F238E27FC236}">
                <a16:creationId xmlns:a16="http://schemas.microsoft.com/office/drawing/2014/main" xmlns="" id="{396EFFB5-7596-4458-BC98-7CFF59640241}"/>
              </a:ext>
            </a:extLst>
          </p:cNvPr>
          <p:cNvSpPr/>
          <p:nvPr/>
        </p:nvSpPr>
        <p:spPr>
          <a:xfrm rot="5400000">
            <a:off x="3623577" y="4281971"/>
            <a:ext cx="831270" cy="402522"/>
          </a:xfrm>
          <a:prstGeom prst="leftBrace">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7" name="Accolade ouvrante 16">
            <a:extLst>
              <a:ext uri="{FF2B5EF4-FFF2-40B4-BE49-F238E27FC236}">
                <a16:creationId xmlns:a16="http://schemas.microsoft.com/office/drawing/2014/main" xmlns="" id="{396EFFB5-7596-4458-BC98-7CFF59640241}"/>
              </a:ext>
            </a:extLst>
          </p:cNvPr>
          <p:cNvSpPr/>
          <p:nvPr/>
        </p:nvSpPr>
        <p:spPr>
          <a:xfrm rot="5400000">
            <a:off x="2039162" y="3918108"/>
            <a:ext cx="831270" cy="1082862"/>
          </a:xfrm>
          <a:prstGeom prst="leftBrace">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8" name="Accolade ouvrante 17">
            <a:extLst>
              <a:ext uri="{FF2B5EF4-FFF2-40B4-BE49-F238E27FC236}">
                <a16:creationId xmlns:a16="http://schemas.microsoft.com/office/drawing/2014/main" xmlns="" id="{396EFFB5-7596-4458-BC98-7CFF59640241}"/>
              </a:ext>
            </a:extLst>
          </p:cNvPr>
          <p:cNvSpPr/>
          <p:nvPr/>
        </p:nvSpPr>
        <p:spPr>
          <a:xfrm rot="5400000">
            <a:off x="806624" y="3972606"/>
            <a:ext cx="831270" cy="1082862"/>
          </a:xfrm>
          <a:prstGeom prst="leftBrace">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9" name="Rectangle 18">
            <a:extLst>
              <a:ext uri="{FF2B5EF4-FFF2-40B4-BE49-F238E27FC236}">
                <a16:creationId xmlns:a16="http://schemas.microsoft.com/office/drawing/2014/main" xmlns="" id="{491ACA00-3C1B-46AB-8A96-A108453A0B4F}"/>
              </a:ext>
            </a:extLst>
          </p:cNvPr>
          <p:cNvSpPr/>
          <p:nvPr/>
        </p:nvSpPr>
        <p:spPr>
          <a:xfrm>
            <a:off x="3305176" y="3457923"/>
            <a:ext cx="1152524" cy="464616"/>
          </a:xfrm>
          <a:prstGeom prst="rect">
            <a:avLst/>
          </a:prstGeom>
          <a:solidFill>
            <a:schemeClr val="accent3">
              <a:lumMod val="20000"/>
              <a:lumOff val="80000"/>
            </a:schemeClr>
          </a:solidFill>
          <a:ln/>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fr-FR" dirty="0" smtClean="0">
                <a:ln w="0"/>
                <a:solidFill>
                  <a:schemeClr val="tx1"/>
                </a:solidFill>
                <a:effectLst>
                  <a:outerShdw blurRad="38100" dist="19050" dir="2700000" algn="tl" rotWithShape="0">
                    <a:schemeClr val="dk1">
                      <a:alpha val="40000"/>
                    </a:schemeClr>
                  </a:outerShdw>
                </a:effectLst>
              </a:rPr>
              <a:t>Les plus pauvres</a:t>
            </a:r>
            <a:endParaRPr lang="fr-FR" dirty="0">
              <a:ln w="0"/>
              <a:solidFill>
                <a:schemeClr val="tx1"/>
              </a:solidFill>
              <a:effectLst>
                <a:outerShdw blurRad="38100" dist="19050" dir="2700000" algn="tl" rotWithShape="0">
                  <a:schemeClr val="dk1">
                    <a:alpha val="40000"/>
                  </a:schemeClr>
                </a:outerShdw>
              </a:effectLst>
            </a:endParaRPr>
          </a:p>
        </p:txBody>
      </p:sp>
      <p:graphicFrame>
        <p:nvGraphicFramePr>
          <p:cNvPr id="20" name="Graphique 19">
            <a:extLst>
              <a:ext uri="{FF2B5EF4-FFF2-40B4-BE49-F238E27FC236}">
                <a16:creationId xmlns:xdr="http://schemas.openxmlformats.org/drawingml/2006/spreadsheetDrawing" xmlns:a16="http://schemas.microsoft.com/office/drawing/2014/main" xmlns="" xmlns:lc="http://schemas.openxmlformats.org/drawingml/2006/lockedCanvas" id="{3F99E0AC-5C02-44AD-A487-3E6B7F7280D7}"/>
              </a:ext>
            </a:extLst>
          </p:cNvPr>
          <p:cNvGraphicFramePr>
            <a:graphicFrameLocks/>
          </p:cNvGraphicFramePr>
          <p:nvPr>
            <p:extLst>
              <p:ext uri="{D42A27DB-BD31-4B8C-83A1-F6EECF244321}">
                <p14:modId xmlns:p14="http://schemas.microsoft.com/office/powerpoint/2010/main" val="1679565663"/>
              </p:ext>
            </p:extLst>
          </p:nvPr>
        </p:nvGraphicFramePr>
        <p:xfrm>
          <a:off x="4973279" y="1428750"/>
          <a:ext cx="2656246" cy="2114550"/>
        </p:xfrm>
        <a:graphic>
          <a:graphicData uri="http://schemas.openxmlformats.org/drawingml/2006/chart">
            <c:chart xmlns:c="http://schemas.openxmlformats.org/drawingml/2006/chart" xmlns:r="http://schemas.openxmlformats.org/officeDocument/2006/relationships" r:id="rId3"/>
          </a:graphicData>
        </a:graphic>
      </p:graphicFrame>
      <p:sp>
        <p:nvSpPr>
          <p:cNvPr id="21" name="Flèche droite à entaille 20"/>
          <p:cNvSpPr/>
          <p:nvPr/>
        </p:nvSpPr>
        <p:spPr>
          <a:xfrm rot="5400000">
            <a:off x="2015689" y="1253461"/>
            <a:ext cx="396000" cy="540000"/>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aphicFrame>
        <p:nvGraphicFramePr>
          <p:cNvPr id="22" name="Graphique 21">
            <a:extLst>
              <a:ext uri="{FF2B5EF4-FFF2-40B4-BE49-F238E27FC236}">
                <a16:creationId xmlns:xdr="http://schemas.openxmlformats.org/drawingml/2006/spreadsheetDrawing" xmlns:a16="http://schemas.microsoft.com/office/drawing/2014/main" xmlns="" xmlns:lc="http://schemas.openxmlformats.org/drawingml/2006/lockedCanvas" id="{B8DD0F66-CAD8-4E90-9BCD-815BEA1D4E65}"/>
              </a:ext>
            </a:extLst>
          </p:cNvPr>
          <p:cNvGraphicFramePr>
            <a:graphicFrameLocks/>
          </p:cNvGraphicFramePr>
          <p:nvPr>
            <p:extLst>
              <p:ext uri="{D42A27DB-BD31-4B8C-83A1-F6EECF244321}">
                <p14:modId xmlns:p14="http://schemas.microsoft.com/office/powerpoint/2010/main" val="3184340966"/>
              </p:ext>
            </p:extLst>
          </p:nvPr>
        </p:nvGraphicFramePr>
        <p:xfrm>
          <a:off x="4973279" y="3697728"/>
          <a:ext cx="6561496" cy="3068023"/>
        </p:xfrm>
        <a:graphic>
          <a:graphicData uri="http://schemas.openxmlformats.org/drawingml/2006/chart">
            <c:chart xmlns:c="http://schemas.openxmlformats.org/drawingml/2006/chart" xmlns:r="http://schemas.openxmlformats.org/officeDocument/2006/relationships" r:id="rId4"/>
          </a:graphicData>
        </a:graphic>
      </p:graphicFrame>
      <p:sp>
        <p:nvSpPr>
          <p:cNvPr id="7" name="Rectangle 6"/>
          <p:cNvSpPr/>
          <p:nvPr/>
        </p:nvSpPr>
        <p:spPr>
          <a:xfrm>
            <a:off x="7958752" y="1529272"/>
            <a:ext cx="4118948" cy="1954381"/>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
            <a:r>
              <a:rPr lang="fr-FR" sz="1100" dirty="0">
                <a:solidFill>
                  <a:srgbClr val="000000"/>
                </a:solidFill>
                <a:latin typeface="Arial Black" pitchFamily="34" charset="0"/>
              </a:rPr>
              <a:t>On estime à quatre individus sur dix (</a:t>
            </a:r>
            <a:r>
              <a:rPr lang="fr-FR" sz="1100" dirty="0" smtClean="0">
                <a:solidFill>
                  <a:srgbClr val="000000"/>
                </a:solidFill>
                <a:latin typeface="Arial Black" pitchFamily="34" charset="0"/>
              </a:rPr>
              <a:t>38,3%), </a:t>
            </a:r>
            <a:r>
              <a:rPr lang="fr-FR" sz="1100" dirty="0">
                <a:solidFill>
                  <a:srgbClr val="000000"/>
                </a:solidFill>
                <a:latin typeface="Arial Black" pitchFamily="34" charset="0"/>
              </a:rPr>
              <a:t>ceux qui estiment que les autorités centrales prennent en compte les préoccupations ou les demandes de la </a:t>
            </a:r>
            <a:r>
              <a:rPr lang="fr-FR" sz="1100" dirty="0" smtClean="0">
                <a:solidFill>
                  <a:srgbClr val="000000"/>
                </a:solidFill>
                <a:latin typeface="Arial Black" pitchFamily="34" charset="0"/>
              </a:rPr>
              <a:t>population, notamment les plus pauvres (36%), les personnes de 18 à 24 ans (42%) et ceux n’ayant aucun niveau d’instruction (44%). </a:t>
            </a:r>
          </a:p>
          <a:p>
            <a:pPr algn="just"/>
            <a:r>
              <a:rPr lang="fr-FR" sz="1100" dirty="0" smtClean="0">
                <a:latin typeface="Arial Black" pitchFamily="34" charset="0"/>
              </a:rPr>
              <a:t>Ceux qui pensent que </a:t>
            </a:r>
            <a:r>
              <a:rPr lang="fr-FR" sz="1100" dirty="0">
                <a:solidFill>
                  <a:srgbClr val="000000"/>
                </a:solidFill>
                <a:latin typeface="Arial Black" pitchFamily="34" charset="0"/>
              </a:rPr>
              <a:t>les autorités centrales </a:t>
            </a:r>
            <a:r>
              <a:rPr lang="fr-FR" sz="1100" dirty="0" smtClean="0">
                <a:solidFill>
                  <a:srgbClr val="000000"/>
                </a:solidFill>
                <a:latin typeface="Arial Black" pitchFamily="34" charset="0"/>
              </a:rPr>
              <a:t>prennent en compte les préoccupations des partis politiques d’opposition sont environ 3 personnes sur 10.</a:t>
            </a:r>
          </a:p>
          <a:p>
            <a:pPr algn="just"/>
            <a:endParaRPr lang="fr-FR" sz="1100" dirty="0">
              <a:latin typeface="Arial Black" pitchFamily="34" charset="0"/>
            </a:endParaRPr>
          </a:p>
        </p:txBody>
      </p:sp>
    </p:spTree>
    <p:extLst>
      <p:ext uri="{BB962C8B-B14F-4D97-AF65-F5344CB8AC3E}">
        <p14:creationId xmlns:p14="http://schemas.microsoft.com/office/powerpoint/2010/main" val="103006083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185" y="0"/>
            <a:ext cx="12192000" cy="765404"/>
          </a:xfrm>
          <a:solidFill>
            <a:schemeClr val="accent1">
              <a:lumMod val="20000"/>
              <a:lumOff val="80000"/>
            </a:schemeClr>
          </a:solidFill>
        </p:spPr>
        <p:style>
          <a:lnRef idx="2">
            <a:schemeClr val="accent4"/>
          </a:lnRef>
          <a:fillRef idx="1">
            <a:schemeClr val="lt1"/>
          </a:fillRef>
          <a:effectRef idx="0">
            <a:schemeClr val="accent4"/>
          </a:effectRef>
          <a:fontRef idx="minor">
            <a:schemeClr val="dk1"/>
          </a:fontRef>
        </p:style>
        <p:txBody>
          <a:bodyPr>
            <a:normAutofit/>
          </a:bodyPr>
          <a:lstStyle/>
          <a:p>
            <a:r>
              <a:rPr lang="fr-FR" sz="2800" dirty="0">
                <a:latin typeface="Arial Black" pitchFamily="34" charset="0"/>
              </a:rPr>
              <a:t>6- Indice d’appréciation de l’Etat de droit </a:t>
            </a:r>
          </a:p>
        </p:txBody>
      </p:sp>
      <p:sp>
        <p:nvSpPr>
          <p:cNvPr id="4" name="Rectangle 3">
            <a:extLst>
              <a:ext uri="{FF2B5EF4-FFF2-40B4-BE49-F238E27FC236}">
                <a16:creationId xmlns:a16="http://schemas.microsoft.com/office/drawing/2014/main" xmlns="" id="{53F0866B-C0D0-4330-8943-582C9475B439}"/>
              </a:ext>
            </a:extLst>
          </p:cNvPr>
          <p:cNvSpPr/>
          <p:nvPr/>
        </p:nvSpPr>
        <p:spPr>
          <a:xfrm>
            <a:off x="296214" y="862885"/>
            <a:ext cx="11629623" cy="2994740"/>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200000"/>
              </a:lnSpc>
            </a:pPr>
            <a:r>
              <a:rPr lang="fr-FR" sz="1400" dirty="0">
                <a:solidFill>
                  <a:schemeClr val="tx1"/>
                </a:solidFill>
                <a:latin typeface="Arial Black" pitchFamily="34" charset="0"/>
              </a:rPr>
              <a:t>L’indice d’appréciation de l’état de droit a deux composantes: </a:t>
            </a:r>
          </a:p>
          <a:p>
            <a:pPr algn="just">
              <a:lnSpc>
                <a:spcPct val="200000"/>
              </a:lnSpc>
            </a:pPr>
            <a:r>
              <a:rPr lang="fr-FR" sz="1400" b="1" dirty="0">
                <a:solidFill>
                  <a:schemeClr val="tx1"/>
                </a:solidFill>
                <a:latin typeface="Arial Black" pitchFamily="34" charset="0"/>
              </a:rPr>
              <a:t>1</a:t>
            </a:r>
            <a:r>
              <a:rPr lang="fr-FR" sz="1100" b="1" dirty="0">
                <a:solidFill>
                  <a:schemeClr val="tx1"/>
                </a:solidFill>
                <a:latin typeface="Arial Black" pitchFamily="34" charset="0"/>
              </a:rPr>
              <a:t>-</a:t>
            </a:r>
            <a:r>
              <a:rPr lang="fr-FR" sz="1400" b="1" dirty="0">
                <a:solidFill>
                  <a:schemeClr val="tx1"/>
                </a:solidFill>
                <a:latin typeface="Arial Black" pitchFamily="34" charset="0"/>
              </a:rPr>
              <a:t>Sous-indice système judiciaire </a:t>
            </a:r>
            <a:r>
              <a:rPr lang="fr-FR" sz="1100" dirty="0">
                <a:solidFill>
                  <a:schemeClr val="tx1"/>
                </a:solidFill>
                <a:latin typeface="Arial Black" pitchFamily="34" charset="0"/>
              </a:rPr>
              <a:t>qui porte sur la confiance de la population à la justice et le degré d’implication des juges dans la corruption;</a:t>
            </a:r>
          </a:p>
          <a:p>
            <a:pPr algn="just">
              <a:lnSpc>
                <a:spcPct val="200000"/>
              </a:lnSpc>
            </a:pPr>
            <a:r>
              <a:rPr lang="fr-FR" sz="1400" b="1" dirty="0">
                <a:solidFill>
                  <a:schemeClr val="tx1"/>
                </a:solidFill>
                <a:latin typeface="Arial Black" pitchFamily="34" charset="0"/>
              </a:rPr>
              <a:t>2</a:t>
            </a:r>
            <a:r>
              <a:rPr lang="fr-FR" sz="1100" b="1" dirty="0">
                <a:solidFill>
                  <a:schemeClr val="tx1"/>
                </a:solidFill>
                <a:latin typeface="Arial Black" pitchFamily="34" charset="0"/>
              </a:rPr>
              <a:t>- </a:t>
            </a:r>
            <a:r>
              <a:rPr lang="fr-FR" sz="1400" b="1" dirty="0">
                <a:solidFill>
                  <a:schemeClr val="tx1"/>
                </a:solidFill>
                <a:latin typeface="Arial Black" pitchFamily="34" charset="0"/>
              </a:rPr>
              <a:t>Sous-indice absence de corruption </a:t>
            </a:r>
            <a:r>
              <a:rPr lang="fr-FR" sz="1100" dirty="0">
                <a:solidFill>
                  <a:schemeClr val="tx1"/>
                </a:solidFill>
                <a:latin typeface="Arial Black" pitchFamily="34" charset="0"/>
              </a:rPr>
              <a:t>qui prend en compte l’opinion des individus sur l’ampleur de la corruption et l’implications des différents services autre que la justice à la corruption,</a:t>
            </a:r>
          </a:p>
          <a:p>
            <a:pPr algn="just">
              <a:lnSpc>
                <a:spcPct val="200000"/>
              </a:lnSpc>
            </a:pPr>
            <a:r>
              <a:rPr lang="fr-FR" sz="1100" dirty="0" smtClean="0">
                <a:solidFill>
                  <a:schemeClr val="tx1"/>
                </a:solidFill>
                <a:latin typeface="Arial Black" pitchFamily="34" charset="0"/>
              </a:rPr>
              <a:t>Ces </a:t>
            </a:r>
            <a:r>
              <a:rPr lang="fr-FR" sz="1100" dirty="0">
                <a:solidFill>
                  <a:schemeClr val="tx1"/>
                </a:solidFill>
                <a:latin typeface="Arial Black" pitchFamily="34" charset="0"/>
              </a:rPr>
              <a:t>valeurs varient </a:t>
            </a:r>
            <a:r>
              <a:rPr lang="fr-FR" sz="1100" dirty="0" smtClean="0">
                <a:solidFill>
                  <a:schemeClr val="tx1"/>
                </a:solidFill>
                <a:latin typeface="Arial Black" pitchFamily="34" charset="0"/>
              </a:rPr>
              <a:t>entre </a:t>
            </a:r>
            <a:r>
              <a:rPr lang="fr-FR" sz="1100" dirty="0">
                <a:solidFill>
                  <a:schemeClr val="tx1"/>
                </a:solidFill>
                <a:latin typeface="Arial Black" pitchFamily="34" charset="0"/>
              </a:rPr>
              <a:t>0 et 1 et une valeur proche de 1 rend compte d’une meilleure appréciation de l’indice ou du sous-indice par les individus.</a:t>
            </a:r>
          </a:p>
        </p:txBody>
      </p:sp>
    </p:spTree>
    <p:extLst>
      <p:ext uri="{BB962C8B-B14F-4D97-AF65-F5344CB8AC3E}">
        <p14:creationId xmlns:p14="http://schemas.microsoft.com/office/powerpoint/2010/main" val="395004434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185" y="0"/>
            <a:ext cx="12192000" cy="765404"/>
          </a:xfrm>
          <a:solidFill>
            <a:schemeClr val="accent6">
              <a:lumMod val="20000"/>
              <a:lumOff val="80000"/>
            </a:schemeClr>
          </a:solidFill>
        </p:spPr>
        <p:style>
          <a:lnRef idx="2">
            <a:schemeClr val="accent2"/>
          </a:lnRef>
          <a:fillRef idx="1">
            <a:schemeClr val="lt1"/>
          </a:fillRef>
          <a:effectRef idx="0">
            <a:schemeClr val="accent2"/>
          </a:effectRef>
          <a:fontRef idx="minor">
            <a:schemeClr val="dk1"/>
          </a:fontRef>
        </p:style>
        <p:txBody>
          <a:bodyPr>
            <a:normAutofit/>
          </a:bodyPr>
          <a:lstStyle/>
          <a:p>
            <a:r>
              <a:rPr lang="fr-FR" sz="2800" dirty="0">
                <a:latin typeface="Arial Black" pitchFamily="34" charset="0"/>
              </a:rPr>
              <a:t>6- Indice d’appréciation de l’Etat de droit </a:t>
            </a:r>
          </a:p>
        </p:txBody>
      </p:sp>
      <p:pic>
        <p:nvPicPr>
          <p:cNvPr id="3" name="Image 2">
            <a:extLst>
              <a:ext uri="{FF2B5EF4-FFF2-40B4-BE49-F238E27FC236}">
                <a16:creationId xmlns:a16="http://schemas.microsoft.com/office/drawing/2014/main" xmlns="" id="{125591C9-5AA5-4206-9244-46C8422A0EEF}"/>
              </a:ext>
            </a:extLst>
          </p:cNvPr>
          <p:cNvPicPr>
            <a:picLocks noChangeAspect="1"/>
          </p:cNvPicPr>
          <p:nvPr/>
        </p:nvPicPr>
        <p:blipFill>
          <a:blip r:embed="rId2"/>
          <a:stretch>
            <a:fillRect/>
          </a:stretch>
        </p:blipFill>
        <p:spPr>
          <a:xfrm>
            <a:off x="536718" y="1196949"/>
            <a:ext cx="6585527" cy="3456732"/>
          </a:xfrm>
          <a:prstGeom prst="rect">
            <a:avLst/>
          </a:prstGeom>
        </p:spPr>
      </p:pic>
      <p:graphicFrame>
        <p:nvGraphicFramePr>
          <p:cNvPr id="6" name="Graphique 5">
            <a:extLst>
              <a:ext uri="{FF2B5EF4-FFF2-40B4-BE49-F238E27FC236}">
                <a16:creationId xmlns:xdr="http://schemas.openxmlformats.org/drawingml/2006/spreadsheetDrawing" xmlns:a16="http://schemas.microsoft.com/office/drawing/2014/main" xmlns="" xmlns:lc="http://schemas.openxmlformats.org/drawingml/2006/lockedCanvas" id="{C3182077-23B4-4491-AC1B-ED3222FA3E71}"/>
              </a:ext>
            </a:extLst>
          </p:cNvPr>
          <p:cNvGraphicFramePr>
            <a:graphicFrameLocks/>
          </p:cNvGraphicFramePr>
          <p:nvPr>
            <p:extLst>
              <p:ext uri="{D42A27DB-BD31-4B8C-83A1-F6EECF244321}">
                <p14:modId xmlns:p14="http://schemas.microsoft.com/office/powerpoint/2010/main" val="1555416897"/>
              </p:ext>
            </p:extLst>
          </p:nvPr>
        </p:nvGraphicFramePr>
        <p:xfrm>
          <a:off x="7410449" y="1335881"/>
          <a:ext cx="3800475" cy="3159919"/>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70242597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185" y="0"/>
            <a:ext cx="12192000" cy="765404"/>
          </a:xfrm>
          <a:solidFill>
            <a:schemeClr val="accent5">
              <a:lumMod val="20000"/>
              <a:lumOff val="80000"/>
            </a:schemeClr>
          </a:solidFill>
        </p:spPr>
        <p:style>
          <a:lnRef idx="2">
            <a:schemeClr val="accent2"/>
          </a:lnRef>
          <a:fillRef idx="1">
            <a:schemeClr val="lt1"/>
          </a:fillRef>
          <a:effectRef idx="0">
            <a:schemeClr val="accent2"/>
          </a:effectRef>
          <a:fontRef idx="minor">
            <a:schemeClr val="dk1"/>
          </a:fontRef>
        </p:style>
        <p:txBody>
          <a:bodyPr>
            <a:normAutofit/>
          </a:bodyPr>
          <a:lstStyle/>
          <a:p>
            <a:r>
              <a:rPr lang="fr-FR" sz="2800" dirty="0">
                <a:latin typeface="Arial Black" pitchFamily="34" charset="0"/>
              </a:rPr>
              <a:t>7- Menace générale et sentiment de sécurité </a:t>
            </a:r>
          </a:p>
        </p:txBody>
      </p:sp>
      <p:sp>
        <p:nvSpPr>
          <p:cNvPr id="7" name="ZoneTexte 6">
            <a:extLst>
              <a:ext uri="{FF2B5EF4-FFF2-40B4-BE49-F238E27FC236}">
                <a16:creationId xmlns:a16="http://schemas.microsoft.com/office/drawing/2014/main" xmlns="" id="{48812E14-09A5-4240-88E1-B2C3E21733F0}"/>
              </a:ext>
            </a:extLst>
          </p:cNvPr>
          <p:cNvSpPr txBox="1"/>
          <p:nvPr/>
        </p:nvSpPr>
        <p:spPr>
          <a:xfrm>
            <a:off x="138545" y="765404"/>
            <a:ext cx="5634182" cy="573875"/>
          </a:xfrm>
          <a:prstGeom prst="rect">
            <a:avLst/>
          </a:prstGeom>
          <a:solidFill>
            <a:schemeClr val="accent6">
              <a:lumMod val="40000"/>
              <a:lumOff val="60000"/>
            </a:schemeClr>
          </a:solidFill>
        </p:spPr>
        <p:style>
          <a:lnRef idx="2">
            <a:schemeClr val="accent2"/>
          </a:lnRef>
          <a:fillRef idx="1">
            <a:schemeClr val="lt1"/>
          </a:fillRef>
          <a:effectRef idx="0">
            <a:schemeClr val="accent2"/>
          </a:effectRef>
          <a:fontRef idx="minor">
            <a:schemeClr val="dk1"/>
          </a:fontRef>
        </p:style>
        <p:txBody>
          <a:bodyPr wrap="square" rtlCol="0">
            <a:spAutoFit/>
          </a:bodyPr>
          <a:lstStyle/>
          <a:p>
            <a:pPr algn="just">
              <a:lnSpc>
                <a:spcPct val="150000"/>
              </a:lnSpc>
            </a:pPr>
            <a:r>
              <a:rPr lang="fr-FR" sz="1100" dirty="0" smtClean="0">
                <a:latin typeface="Arial Black" pitchFamily="34" charset="0"/>
              </a:rPr>
              <a:t>Au Bénin, un individu </a:t>
            </a:r>
            <a:r>
              <a:rPr lang="fr-FR" sz="1100" dirty="0">
                <a:latin typeface="Arial Black" pitchFamily="34" charset="0"/>
              </a:rPr>
              <a:t>de 18 ans et plus sur </a:t>
            </a:r>
            <a:r>
              <a:rPr lang="fr-FR" sz="1100" dirty="0" smtClean="0">
                <a:latin typeface="Arial Black" pitchFamily="34" charset="0"/>
              </a:rPr>
              <a:t>deux considère </a:t>
            </a:r>
            <a:r>
              <a:rPr lang="fr-FR" sz="1100" dirty="0">
                <a:latin typeface="Arial Black" pitchFamily="34" charset="0"/>
              </a:rPr>
              <a:t>qu’il n’y a pas de danger à se déplacer </a:t>
            </a:r>
            <a:r>
              <a:rPr lang="fr-FR" sz="1100" dirty="0" smtClean="0">
                <a:latin typeface="Arial Black" pitchFamily="34" charset="0"/>
              </a:rPr>
              <a:t>seule </a:t>
            </a:r>
            <a:r>
              <a:rPr lang="fr-FR" sz="1100" dirty="0">
                <a:latin typeface="Arial Black" pitchFamily="34" charset="0"/>
              </a:rPr>
              <a:t>à </a:t>
            </a:r>
            <a:r>
              <a:rPr lang="fr-FR" sz="1100" dirty="0" smtClean="0">
                <a:latin typeface="Arial Black" pitchFamily="34" charset="0"/>
              </a:rPr>
              <a:t>pieds </a:t>
            </a:r>
            <a:r>
              <a:rPr lang="fr-FR" sz="1100" dirty="0">
                <a:latin typeface="Arial Black" pitchFamily="34" charset="0"/>
              </a:rPr>
              <a:t>dans </a:t>
            </a:r>
            <a:r>
              <a:rPr lang="fr-FR" sz="1100" dirty="0" smtClean="0">
                <a:latin typeface="Arial Black" pitchFamily="34" charset="0"/>
              </a:rPr>
              <a:t>sa </a:t>
            </a:r>
            <a:r>
              <a:rPr lang="fr-FR" sz="1100" dirty="0">
                <a:latin typeface="Arial Black" pitchFamily="34" charset="0"/>
              </a:rPr>
              <a:t>zone de résidence.</a:t>
            </a:r>
          </a:p>
        </p:txBody>
      </p:sp>
      <p:sp>
        <p:nvSpPr>
          <p:cNvPr id="8" name="ZoneTexte 7">
            <a:extLst>
              <a:ext uri="{FF2B5EF4-FFF2-40B4-BE49-F238E27FC236}">
                <a16:creationId xmlns:a16="http://schemas.microsoft.com/office/drawing/2014/main" xmlns="" id="{0478C205-5340-41FB-A052-1D878F5495F5}"/>
              </a:ext>
            </a:extLst>
          </p:cNvPr>
          <p:cNvSpPr txBox="1"/>
          <p:nvPr/>
        </p:nvSpPr>
        <p:spPr>
          <a:xfrm>
            <a:off x="5867915" y="1482154"/>
            <a:ext cx="6044685" cy="769441"/>
          </a:xfrm>
          <a:prstGeom prst="rect">
            <a:avLst/>
          </a:prstGeom>
          <a:solidFill>
            <a:schemeClr val="accent5">
              <a:lumMod val="40000"/>
              <a:lumOff val="60000"/>
            </a:schemeClr>
          </a:solidFill>
        </p:spPr>
        <p:style>
          <a:lnRef idx="2">
            <a:schemeClr val="accent5"/>
          </a:lnRef>
          <a:fillRef idx="1">
            <a:schemeClr val="lt1"/>
          </a:fillRef>
          <a:effectRef idx="0">
            <a:schemeClr val="accent5"/>
          </a:effectRef>
          <a:fontRef idx="minor">
            <a:schemeClr val="dk1"/>
          </a:fontRef>
        </p:style>
        <p:txBody>
          <a:bodyPr wrap="square" rtlCol="0">
            <a:spAutoFit/>
          </a:bodyPr>
          <a:lstStyle/>
          <a:p>
            <a:pPr algn="just"/>
            <a:r>
              <a:rPr lang="fr-FR" sz="1100" dirty="0">
                <a:latin typeface="Arial Black" pitchFamily="34" charset="0"/>
              </a:rPr>
              <a:t>Au </a:t>
            </a:r>
            <a:r>
              <a:rPr lang="fr-FR" sz="1100" dirty="0" smtClean="0">
                <a:latin typeface="Arial Black" pitchFamily="34" charset="0"/>
              </a:rPr>
              <a:t>Bénin</a:t>
            </a:r>
            <a:r>
              <a:rPr lang="fr-FR" sz="1100" dirty="0">
                <a:latin typeface="Arial Black" pitchFamily="34" charset="0"/>
              </a:rPr>
              <a:t>, 52,9%  des 20% les plus pauvres considèrent qu'il n'y a pas de danger à se déplacer seules à pieds dans leur zone de résidence </a:t>
            </a:r>
            <a:r>
              <a:rPr lang="fr-FR" sz="1100" dirty="0" smtClean="0">
                <a:latin typeface="Arial Black" pitchFamily="34" charset="0"/>
              </a:rPr>
              <a:t>contre 49,7</a:t>
            </a:r>
            <a:r>
              <a:rPr lang="fr-FR" sz="1100" dirty="0">
                <a:latin typeface="Arial Black" pitchFamily="34" charset="0"/>
              </a:rPr>
              <a:t>% des 20% les plus </a:t>
            </a:r>
            <a:r>
              <a:rPr lang="fr-FR" sz="1100" dirty="0" smtClean="0">
                <a:latin typeface="Arial Black" pitchFamily="34" charset="0"/>
              </a:rPr>
              <a:t>riches.</a:t>
            </a:r>
            <a:r>
              <a:rPr lang="fr-FR" sz="1100" dirty="0">
                <a:latin typeface="Arial Black" pitchFamily="34" charset="0"/>
              </a:rPr>
              <a:t>	</a:t>
            </a:r>
          </a:p>
          <a:p>
            <a:endParaRPr lang="fr-FR" sz="1100" dirty="0">
              <a:solidFill>
                <a:schemeClr val="dk1"/>
              </a:solidFill>
              <a:latin typeface="Arial Black" pitchFamily="34" charset="0"/>
            </a:endParaRPr>
          </a:p>
        </p:txBody>
      </p:sp>
      <p:sp>
        <p:nvSpPr>
          <p:cNvPr id="9" name="ZoneTexte 8">
            <a:extLst>
              <a:ext uri="{FF2B5EF4-FFF2-40B4-BE49-F238E27FC236}">
                <a16:creationId xmlns:a16="http://schemas.microsoft.com/office/drawing/2014/main" xmlns="" id="{684891FA-75E8-4D28-B1B9-947B23E27BE5}"/>
              </a:ext>
            </a:extLst>
          </p:cNvPr>
          <p:cNvSpPr txBox="1"/>
          <p:nvPr/>
        </p:nvSpPr>
        <p:spPr>
          <a:xfrm>
            <a:off x="5944115" y="2535959"/>
            <a:ext cx="5098473" cy="369332"/>
          </a:xfrm>
          <a:prstGeom prst="rect">
            <a:avLst/>
          </a:prstGeom>
          <a:solidFill>
            <a:schemeClr val="tx2">
              <a:lumMod val="20000"/>
              <a:lumOff val="80000"/>
            </a:schemeClr>
          </a:solidFill>
        </p:spPr>
        <p:style>
          <a:lnRef idx="2">
            <a:schemeClr val="accent5"/>
          </a:lnRef>
          <a:fillRef idx="1">
            <a:schemeClr val="lt1"/>
          </a:fillRef>
          <a:effectRef idx="0">
            <a:schemeClr val="accent5"/>
          </a:effectRef>
          <a:fontRef idx="minor">
            <a:schemeClr val="dk1"/>
          </a:fontRef>
        </p:style>
        <p:txBody>
          <a:bodyPr wrap="square" rtlCol="0">
            <a:spAutoFit/>
          </a:bodyPr>
          <a:lstStyle/>
          <a:p>
            <a:r>
              <a:rPr lang="fr-FR" dirty="0"/>
              <a:t>L’analyse selon les régions montrent </a:t>
            </a:r>
            <a:r>
              <a:rPr lang="fr-FR" dirty="0" smtClean="0"/>
              <a:t>que: </a:t>
            </a:r>
            <a:endParaRPr lang="fr-FR" dirty="0"/>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6290" y="1688734"/>
            <a:ext cx="3782323" cy="478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5944115" y="2905291"/>
            <a:ext cx="5597237" cy="1869743"/>
          </a:xfrm>
          <a:prstGeom prst="rect">
            <a:avLst/>
          </a:prstGeom>
          <a:solidFill>
            <a:schemeClr val="accent3">
              <a:lumMod val="20000"/>
              <a:lumOff val="80000"/>
            </a:schemeClr>
          </a:solidFill>
        </p:spPr>
        <p:style>
          <a:lnRef idx="2">
            <a:schemeClr val="accent3"/>
          </a:lnRef>
          <a:fillRef idx="1">
            <a:schemeClr val="lt1"/>
          </a:fillRef>
          <a:effectRef idx="0">
            <a:schemeClr val="accent3"/>
          </a:effectRef>
          <a:fontRef idx="minor">
            <a:schemeClr val="dk1"/>
          </a:fontRef>
        </p:style>
        <p:txBody>
          <a:bodyPr wrap="square">
            <a:spAutoFit/>
          </a:bodyPr>
          <a:lstStyle/>
          <a:p>
            <a:pPr>
              <a:lnSpc>
                <a:spcPct val="150000"/>
              </a:lnSpc>
            </a:pPr>
            <a:r>
              <a:rPr lang="fr-FR" sz="1100" dirty="0">
                <a:solidFill>
                  <a:srgbClr val="000000"/>
                </a:solidFill>
                <a:latin typeface="Arial Black" pitchFamily="34" charset="0"/>
              </a:rPr>
              <a:t>La sécurité est une véritable source de préoccupation au Bénin. Moins sept personnes sur dix estiment se sentir en sécurité lorsqu’elle marche seule tant dans la journée que dans la nuit, avec une proportion de 63,3% pour le jour et 55,8% pour la nuit. Selon la région de résidence, la situation est moins préoccupante dans les départements de la Donga (89,1% et 80,0%) et du Plateau (88,4% et 86,7%) respectivement le jour et la nuit. </a:t>
            </a:r>
            <a:endParaRPr lang="fr-FR" sz="1100" dirty="0">
              <a:latin typeface="Arial Black" pitchFamily="34" charset="0"/>
            </a:endParaRPr>
          </a:p>
        </p:txBody>
      </p:sp>
    </p:spTree>
    <p:extLst>
      <p:ext uri="{BB962C8B-B14F-4D97-AF65-F5344CB8AC3E}">
        <p14:creationId xmlns:p14="http://schemas.microsoft.com/office/powerpoint/2010/main" val="10441619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185" y="0"/>
            <a:ext cx="12192000" cy="765404"/>
          </a:xfrm>
          <a:solidFill>
            <a:schemeClr val="accent1">
              <a:lumMod val="40000"/>
              <a:lumOff val="60000"/>
            </a:schemeClr>
          </a:solidFill>
        </p:spPr>
        <p:style>
          <a:lnRef idx="2">
            <a:schemeClr val="accent4"/>
          </a:lnRef>
          <a:fillRef idx="1">
            <a:schemeClr val="lt1"/>
          </a:fillRef>
          <a:effectRef idx="0">
            <a:schemeClr val="accent4"/>
          </a:effectRef>
          <a:fontRef idx="minor">
            <a:schemeClr val="dk1"/>
          </a:fontRef>
        </p:style>
        <p:txBody>
          <a:bodyPr>
            <a:normAutofit/>
          </a:bodyPr>
          <a:lstStyle/>
          <a:p>
            <a:r>
              <a:rPr lang="fr-FR" sz="2800" dirty="0">
                <a:latin typeface="Arial Black" pitchFamily="34" charset="0"/>
              </a:rPr>
              <a:t>8- Criminalité et conflits entre les groupes </a:t>
            </a:r>
          </a:p>
        </p:txBody>
      </p:sp>
      <p:pic>
        <p:nvPicPr>
          <p:cNvPr id="7" name="Image 6">
            <a:extLst>
              <a:ext uri="{FF2B5EF4-FFF2-40B4-BE49-F238E27FC236}">
                <a16:creationId xmlns:a16="http://schemas.microsoft.com/office/drawing/2014/main" xmlns="" id="{EC3FDD22-75DA-424E-9975-B669DC2132F7}"/>
              </a:ext>
            </a:extLst>
          </p:cNvPr>
          <p:cNvPicPr>
            <a:picLocks noChangeAspect="1"/>
          </p:cNvPicPr>
          <p:nvPr/>
        </p:nvPicPr>
        <p:blipFill>
          <a:blip r:embed="rId2"/>
          <a:stretch>
            <a:fillRect/>
          </a:stretch>
        </p:blipFill>
        <p:spPr>
          <a:xfrm>
            <a:off x="1123629" y="2894981"/>
            <a:ext cx="928838" cy="641333"/>
          </a:xfrm>
          <a:prstGeom prst="rect">
            <a:avLst/>
          </a:prstGeom>
        </p:spPr>
      </p:pic>
      <p:pic>
        <p:nvPicPr>
          <p:cNvPr id="11" name="Picture 5">
            <a:extLst>
              <a:ext uri="{FF2B5EF4-FFF2-40B4-BE49-F238E27FC236}">
                <a16:creationId xmlns:a16="http://schemas.microsoft.com/office/drawing/2014/main" xmlns="" id="{07B07151-A759-40F8-ABB0-47252C0843C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728" y="5196142"/>
            <a:ext cx="1142999" cy="16106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Image 11">
            <a:extLst>
              <a:ext uri="{FF2B5EF4-FFF2-40B4-BE49-F238E27FC236}">
                <a16:creationId xmlns:a16="http://schemas.microsoft.com/office/drawing/2014/main" xmlns="" id="{D54C0CFA-EC8E-416A-8890-4BBD32FC6117}"/>
              </a:ext>
            </a:extLst>
          </p:cNvPr>
          <p:cNvPicPr>
            <a:picLocks noChangeAspect="1"/>
          </p:cNvPicPr>
          <p:nvPr/>
        </p:nvPicPr>
        <p:blipFill>
          <a:blip r:embed="rId4"/>
          <a:stretch>
            <a:fillRect/>
          </a:stretch>
        </p:blipFill>
        <p:spPr>
          <a:xfrm>
            <a:off x="1732811" y="5196142"/>
            <a:ext cx="1287143" cy="1610623"/>
          </a:xfrm>
          <a:prstGeom prst="rect">
            <a:avLst/>
          </a:prstGeom>
        </p:spPr>
      </p:pic>
      <p:sp>
        <p:nvSpPr>
          <p:cNvPr id="13" name="Phylactère : pensées 12">
            <a:extLst>
              <a:ext uri="{FF2B5EF4-FFF2-40B4-BE49-F238E27FC236}">
                <a16:creationId xmlns:a16="http://schemas.microsoft.com/office/drawing/2014/main" xmlns="" id="{128F386A-B212-452B-9596-DD96E6C338F2}"/>
              </a:ext>
            </a:extLst>
          </p:cNvPr>
          <p:cNvSpPr/>
          <p:nvPr/>
        </p:nvSpPr>
        <p:spPr>
          <a:xfrm>
            <a:off x="0" y="3810693"/>
            <a:ext cx="1732811" cy="1181173"/>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sz="1400" dirty="0" smtClean="0">
                <a:solidFill>
                  <a:schemeClr val="tx1"/>
                </a:solidFill>
                <a:latin typeface="Arial Black" pitchFamily="34" charset="0"/>
              </a:rPr>
              <a:t>11,4% ont été victimes</a:t>
            </a:r>
            <a:endParaRPr lang="fr-FR" sz="1400" dirty="0">
              <a:solidFill>
                <a:schemeClr val="tx1"/>
              </a:solidFill>
              <a:latin typeface="Arial Black" pitchFamily="34" charset="0"/>
            </a:endParaRPr>
          </a:p>
        </p:txBody>
      </p:sp>
      <p:sp>
        <p:nvSpPr>
          <p:cNvPr id="15" name="Phylactère : pensées 14">
            <a:extLst>
              <a:ext uri="{FF2B5EF4-FFF2-40B4-BE49-F238E27FC236}">
                <a16:creationId xmlns:a16="http://schemas.microsoft.com/office/drawing/2014/main" xmlns="" id="{C0831D09-90FB-47F7-B242-BF072E9657B3}"/>
              </a:ext>
            </a:extLst>
          </p:cNvPr>
          <p:cNvSpPr/>
          <p:nvPr/>
        </p:nvSpPr>
        <p:spPr>
          <a:xfrm>
            <a:off x="1819275" y="3818326"/>
            <a:ext cx="1943099" cy="1181173"/>
          </a:xfrm>
          <a:prstGeom prst="cloudCallou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sz="1600" dirty="0" smtClean="0">
                <a:solidFill>
                  <a:srgbClr val="000000"/>
                </a:solidFill>
                <a:latin typeface="Arial Black" pitchFamily="34" charset="0"/>
              </a:rPr>
              <a:t>12,8</a:t>
            </a:r>
            <a:r>
              <a:rPr lang="fr-FR" sz="1600" dirty="0" smtClean="0">
                <a:solidFill>
                  <a:schemeClr val="tx1"/>
                </a:solidFill>
                <a:latin typeface="Arial Black" pitchFamily="34" charset="0"/>
              </a:rPr>
              <a:t>% </a:t>
            </a:r>
            <a:r>
              <a:rPr lang="fr-FR" sz="1600" dirty="0">
                <a:solidFill>
                  <a:schemeClr val="tx1"/>
                </a:solidFill>
                <a:latin typeface="Arial Black" pitchFamily="34" charset="0"/>
              </a:rPr>
              <a:t>ont été victimes</a:t>
            </a:r>
          </a:p>
        </p:txBody>
      </p:sp>
      <p:sp>
        <p:nvSpPr>
          <p:cNvPr id="16" name="Rectangle 15">
            <a:extLst>
              <a:ext uri="{FF2B5EF4-FFF2-40B4-BE49-F238E27FC236}">
                <a16:creationId xmlns:a16="http://schemas.microsoft.com/office/drawing/2014/main" xmlns="" id="{3904B229-7F9B-453B-B86B-F667338739D8}"/>
              </a:ext>
            </a:extLst>
          </p:cNvPr>
          <p:cNvSpPr/>
          <p:nvPr/>
        </p:nvSpPr>
        <p:spPr>
          <a:xfrm>
            <a:off x="0" y="832104"/>
            <a:ext cx="5623560" cy="907260"/>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fr-FR" sz="1100" dirty="0">
                <a:solidFill>
                  <a:srgbClr val="000000"/>
                </a:solidFill>
                <a:latin typeface="Arial Black" pitchFamily="34" charset="0"/>
              </a:rPr>
              <a:t>13% </a:t>
            </a:r>
            <a:r>
              <a:rPr lang="fr-FR" sz="1100" dirty="0" smtClean="0">
                <a:solidFill>
                  <a:schemeClr val="tx1"/>
                </a:solidFill>
                <a:latin typeface="Arial Black" pitchFamily="34" charset="0"/>
              </a:rPr>
              <a:t>des </a:t>
            </a:r>
            <a:r>
              <a:rPr lang="fr-FR" sz="1100" dirty="0">
                <a:solidFill>
                  <a:schemeClr val="tx1"/>
                </a:solidFill>
                <a:latin typeface="Arial Black" pitchFamily="34" charset="0"/>
              </a:rPr>
              <a:t>individus de 18 ans et plus ont déclaré avoir été victimes de violences physiques, psychologiques et sexuelles au cours des 12 derniers mois.</a:t>
            </a:r>
          </a:p>
        </p:txBody>
      </p:sp>
      <p:pic>
        <p:nvPicPr>
          <p:cNvPr id="17" name="Image 16">
            <a:extLst>
              <a:ext uri="{FF2B5EF4-FFF2-40B4-BE49-F238E27FC236}">
                <a16:creationId xmlns:a16="http://schemas.microsoft.com/office/drawing/2014/main" xmlns="" id="{33F368E9-1599-4D6E-8F42-51691FC449E2}"/>
              </a:ext>
            </a:extLst>
          </p:cNvPr>
          <p:cNvPicPr>
            <a:picLocks noChangeAspect="1"/>
          </p:cNvPicPr>
          <p:nvPr/>
        </p:nvPicPr>
        <p:blipFill>
          <a:blip r:embed="rId5"/>
          <a:stretch>
            <a:fillRect/>
          </a:stretch>
        </p:blipFill>
        <p:spPr>
          <a:xfrm>
            <a:off x="3911175" y="3381493"/>
            <a:ext cx="622519" cy="858400"/>
          </a:xfrm>
          <a:prstGeom prst="rect">
            <a:avLst/>
          </a:prstGeom>
        </p:spPr>
      </p:pic>
      <p:sp>
        <p:nvSpPr>
          <p:cNvPr id="18" name="Phylactère : pensées 17">
            <a:extLst>
              <a:ext uri="{FF2B5EF4-FFF2-40B4-BE49-F238E27FC236}">
                <a16:creationId xmlns:a16="http://schemas.microsoft.com/office/drawing/2014/main" xmlns="" id="{3427BBE6-67D4-4AB5-B1CE-AEAA72EC30B1}"/>
              </a:ext>
            </a:extLst>
          </p:cNvPr>
          <p:cNvSpPr/>
          <p:nvPr/>
        </p:nvSpPr>
        <p:spPr>
          <a:xfrm>
            <a:off x="3499485" y="1829826"/>
            <a:ext cx="2322576" cy="1356627"/>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100" dirty="0">
                <a:solidFill>
                  <a:srgbClr val="000000"/>
                </a:solidFill>
                <a:latin typeface="Arial Black" pitchFamily="34" charset="0"/>
              </a:rPr>
              <a:t>Moins de 2% des individus de 18 ans et plus ont déclaré avoir été menacées avec une arme</a:t>
            </a:r>
            <a:endParaRPr lang="fr-FR" sz="1100" dirty="0">
              <a:latin typeface="Arial Black" pitchFamily="34" charset="0"/>
            </a:endParaRPr>
          </a:p>
        </p:txBody>
      </p:sp>
      <p:sp>
        <p:nvSpPr>
          <p:cNvPr id="23" name="Bulle narrative : rectangle 22">
            <a:extLst>
              <a:ext uri="{FF2B5EF4-FFF2-40B4-BE49-F238E27FC236}">
                <a16:creationId xmlns:a16="http://schemas.microsoft.com/office/drawing/2014/main" xmlns="" id="{3C9AD1B0-0C64-4C29-98C6-42820E72BF47}"/>
              </a:ext>
            </a:extLst>
          </p:cNvPr>
          <p:cNvSpPr/>
          <p:nvPr/>
        </p:nvSpPr>
        <p:spPr>
          <a:xfrm>
            <a:off x="7755636" y="2793506"/>
            <a:ext cx="3939170" cy="1330242"/>
          </a:xfrm>
          <a:prstGeom prst="wedgeRectCallout">
            <a:avLst>
              <a:gd name="adj1" fmla="val -25920"/>
              <a:gd name="adj2" fmla="val 81382"/>
            </a:avLst>
          </a:prstGeom>
        </p:spPr>
        <p:style>
          <a:lnRef idx="3">
            <a:schemeClr val="lt1"/>
          </a:lnRef>
          <a:fillRef idx="1">
            <a:schemeClr val="accent3"/>
          </a:fillRef>
          <a:effectRef idx="1">
            <a:schemeClr val="accent3"/>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nSpc>
                <a:spcPct val="150000"/>
              </a:lnSpc>
            </a:pPr>
            <a:r>
              <a:rPr lang="fr-FR" sz="1100" dirty="0">
                <a:ln w="0"/>
                <a:solidFill>
                  <a:schemeClr val="tx1"/>
                </a:solidFill>
                <a:effectLst>
                  <a:outerShdw blurRad="38100" dist="19050" dir="2700000" algn="tl" rotWithShape="0">
                    <a:schemeClr val="dk1">
                      <a:alpha val="40000"/>
                    </a:schemeClr>
                  </a:outerShdw>
                </a:effectLst>
                <a:latin typeface="Arial Black" pitchFamily="34" charset="0"/>
              </a:rPr>
              <a:t>L’opinion de la population sur le degré de tension entre les différents groupes au cours des 12 derniers mois varie selon les différentes  régions comme le montre le graphique</a:t>
            </a:r>
          </a:p>
        </p:txBody>
      </p:sp>
      <p:graphicFrame>
        <p:nvGraphicFramePr>
          <p:cNvPr id="21" name="Graphique 20"/>
          <p:cNvGraphicFramePr/>
          <p:nvPr>
            <p:extLst>
              <p:ext uri="{D42A27DB-BD31-4B8C-83A1-F6EECF244321}">
                <p14:modId xmlns:p14="http://schemas.microsoft.com/office/powerpoint/2010/main" val="1851140880"/>
              </p:ext>
            </p:extLst>
          </p:nvPr>
        </p:nvGraphicFramePr>
        <p:xfrm>
          <a:off x="7023956" y="4201203"/>
          <a:ext cx="4670850" cy="2582004"/>
        </p:xfrm>
        <a:graphic>
          <a:graphicData uri="http://schemas.openxmlformats.org/drawingml/2006/chart">
            <c:chart xmlns:c="http://schemas.openxmlformats.org/drawingml/2006/chart" xmlns:r="http://schemas.openxmlformats.org/officeDocument/2006/relationships" r:id="rId6"/>
          </a:graphicData>
        </a:graphic>
      </p:graphicFrame>
      <p:sp>
        <p:nvSpPr>
          <p:cNvPr id="4" name="Rectangle 3"/>
          <p:cNvSpPr/>
          <p:nvPr/>
        </p:nvSpPr>
        <p:spPr>
          <a:xfrm>
            <a:off x="223521" y="2598622"/>
            <a:ext cx="786508" cy="369332"/>
          </a:xfrm>
          <a:prstGeom prst="rect">
            <a:avLst/>
          </a:prstGeom>
        </p:spPr>
        <p:txBody>
          <a:bodyPr wrap="square">
            <a:spAutoFit/>
          </a:bodyPr>
          <a:lstStyle/>
          <a:p>
            <a:r>
              <a:rPr lang="fr-FR" dirty="0" smtClean="0"/>
              <a:t>13%  </a:t>
            </a:r>
            <a:endParaRPr lang="fr-FR" dirty="0"/>
          </a:p>
        </p:txBody>
      </p:sp>
      <p:pic>
        <p:nvPicPr>
          <p:cNvPr id="24" name="Image 23">
            <a:extLst>
              <a:ext uri="{FF2B5EF4-FFF2-40B4-BE49-F238E27FC236}">
                <a16:creationId xmlns:a16="http://schemas.microsoft.com/office/drawing/2014/main" xmlns="" id="{52D63613-602C-47C0-92DE-A2E460B2C2D6}"/>
              </a:ext>
            </a:extLst>
          </p:cNvPr>
          <p:cNvPicPr>
            <a:picLocks noChangeAspect="1"/>
          </p:cNvPicPr>
          <p:nvPr/>
        </p:nvPicPr>
        <p:blipFill>
          <a:blip r:embed="rId7"/>
          <a:stretch>
            <a:fillRect/>
          </a:stretch>
        </p:blipFill>
        <p:spPr>
          <a:xfrm>
            <a:off x="1338092" y="2032350"/>
            <a:ext cx="714375" cy="704850"/>
          </a:xfrm>
          <a:prstGeom prst="rect">
            <a:avLst/>
          </a:prstGeom>
        </p:spPr>
      </p:pic>
      <p:sp>
        <p:nvSpPr>
          <p:cNvPr id="6" name="Accolade ouvrante 5"/>
          <p:cNvSpPr/>
          <p:nvPr/>
        </p:nvSpPr>
        <p:spPr>
          <a:xfrm>
            <a:off x="695704" y="1844743"/>
            <a:ext cx="952130" cy="1877091"/>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0" name="Rectangle 9"/>
          <p:cNvSpPr/>
          <p:nvPr/>
        </p:nvSpPr>
        <p:spPr>
          <a:xfrm>
            <a:off x="6412586" y="832104"/>
            <a:ext cx="3674389" cy="1661993"/>
          </a:xfrm>
          <a:prstGeom prst="rect">
            <a:avLst/>
          </a:prstGeom>
          <a:solidFill>
            <a:schemeClr val="accent4">
              <a:lumMod val="20000"/>
              <a:lumOff val="80000"/>
            </a:schemeClr>
          </a:solidFill>
        </p:spPr>
        <p:style>
          <a:lnRef idx="2">
            <a:schemeClr val="accent4"/>
          </a:lnRef>
          <a:fillRef idx="1">
            <a:schemeClr val="lt1"/>
          </a:fillRef>
          <a:effectRef idx="0">
            <a:schemeClr val="accent4"/>
          </a:effectRef>
          <a:fontRef idx="minor">
            <a:schemeClr val="dk1"/>
          </a:fontRef>
        </p:style>
        <p:txBody>
          <a:bodyPr wrap="square">
            <a:spAutoFit/>
          </a:bodyPr>
          <a:lstStyle/>
          <a:p>
            <a:pPr algn="just"/>
            <a:r>
              <a:rPr lang="fr-FR" sz="1200" dirty="0">
                <a:solidFill>
                  <a:srgbClr val="000000"/>
                </a:solidFill>
                <a:latin typeface="Arial Black" pitchFamily="34" charset="0"/>
              </a:rPr>
              <a:t>I</a:t>
            </a:r>
            <a:r>
              <a:rPr lang="fr-FR" sz="1200" dirty="0" smtClean="0">
                <a:solidFill>
                  <a:srgbClr val="000000"/>
                </a:solidFill>
                <a:latin typeface="Arial Black" pitchFamily="34" charset="0"/>
              </a:rPr>
              <a:t>ndividus </a:t>
            </a:r>
            <a:r>
              <a:rPr lang="fr-FR" sz="1200" dirty="0">
                <a:solidFill>
                  <a:srgbClr val="000000"/>
                </a:solidFill>
                <a:latin typeface="Arial Black" pitchFamily="34" charset="0"/>
              </a:rPr>
              <a:t>de 18 ans et plus </a:t>
            </a:r>
            <a:r>
              <a:rPr lang="fr-FR" sz="1200" dirty="0" smtClean="0">
                <a:solidFill>
                  <a:srgbClr val="000000"/>
                </a:solidFill>
                <a:latin typeface="Arial Black" pitchFamily="34" charset="0"/>
              </a:rPr>
              <a:t>victimes </a:t>
            </a:r>
            <a:r>
              <a:rPr lang="fr-FR" sz="1200" dirty="0">
                <a:solidFill>
                  <a:srgbClr val="000000"/>
                </a:solidFill>
                <a:latin typeface="Arial Black" pitchFamily="34" charset="0"/>
              </a:rPr>
              <a:t>de violences physiques, psychologiques ou sexuelles au cours des 12 mois 	</a:t>
            </a:r>
          </a:p>
          <a:p>
            <a:pPr algn="just">
              <a:lnSpc>
                <a:spcPct val="150000"/>
              </a:lnSpc>
            </a:pPr>
            <a:r>
              <a:rPr lang="fr-FR" sz="1100" dirty="0" smtClean="0">
                <a:solidFill>
                  <a:srgbClr val="000000"/>
                </a:solidFill>
                <a:latin typeface="Arial Black" pitchFamily="34" charset="0"/>
              </a:rPr>
              <a:t>Les plus riches :13,2 %</a:t>
            </a:r>
          </a:p>
          <a:p>
            <a:pPr algn="just">
              <a:lnSpc>
                <a:spcPct val="150000"/>
              </a:lnSpc>
            </a:pPr>
            <a:r>
              <a:rPr lang="fr-FR" sz="1100" dirty="0" smtClean="0">
                <a:solidFill>
                  <a:srgbClr val="000000"/>
                </a:solidFill>
                <a:latin typeface="Arial Black" pitchFamily="34" charset="0"/>
              </a:rPr>
              <a:t>Les plus pauvres: </a:t>
            </a:r>
            <a:r>
              <a:rPr lang="fr-FR" sz="1100" dirty="0">
                <a:solidFill>
                  <a:srgbClr val="000000"/>
                </a:solidFill>
                <a:latin typeface="Arial Black" pitchFamily="34" charset="0"/>
              </a:rPr>
              <a:t>12 </a:t>
            </a:r>
            <a:r>
              <a:rPr lang="fr-FR" sz="1100" dirty="0" smtClean="0">
                <a:solidFill>
                  <a:srgbClr val="000000"/>
                </a:solidFill>
                <a:latin typeface="Arial Black" pitchFamily="34" charset="0"/>
              </a:rPr>
              <a:t>%</a:t>
            </a:r>
          </a:p>
          <a:p>
            <a:pPr algn="just">
              <a:lnSpc>
                <a:spcPct val="150000"/>
              </a:lnSpc>
            </a:pPr>
            <a:r>
              <a:rPr lang="fr-FR" sz="1100" dirty="0" smtClean="0">
                <a:solidFill>
                  <a:srgbClr val="000000"/>
                </a:solidFill>
                <a:latin typeface="Arial Black" pitchFamily="34" charset="0"/>
              </a:rPr>
              <a:t>Milieu rural :12,2%</a:t>
            </a:r>
          </a:p>
          <a:p>
            <a:pPr algn="just">
              <a:lnSpc>
                <a:spcPct val="150000"/>
              </a:lnSpc>
            </a:pPr>
            <a:r>
              <a:rPr lang="fr-FR" sz="1100" dirty="0" smtClean="0">
                <a:solidFill>
                  <a:srgbClr val="000000"/>
                </a:solidFill>
                <a:latin typeface="Arial Black" pitchFamily="34" charset="0"/>
              </a:rPr>
              <a:t>Cotonou : 6,2%</a:t>
            </a:r>
            <a:r>
              <a:rPr lang="fr-FR" sz="1100" dirty="0">
                <a:solidFill>
                  <a:srgbClr val="000000"/>
                </a:solidFill>
                <a:latin typeface="Arial Black" pitchFamily="34" charset="0"/>
              </a:rPr>
              <a:t>	</a:t>
            </a:r>
          </a:p>
        </p:txBody>
      </p:sp>
      <p:sp>
        <p:nvSpPr>
          <p:cNvPr id="14" name="Flèche droite à entaille 13"/>
          <p:cNvSpPr/>
          <p:nvPr/>
        </p:nvSpPr>
        <p:spPr>
          <a:xfrm>
            <a:off x="5623560" y="1043418"/>
            <a:ext cx="756000" cy="360000"/>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72326699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185" y="0"/>
            <a:ext cx="12192000" cy="647700"/>
          </a:xfrm>
          <a:solidFill>
            <a:schemeClr val="accent6">
              <a:lumMod val="20000"/>
              <a:lumOff val="80000"/>
            </a:schemeClr>
          </a:solidFill>
        </p:spPr>
        <p:style>
          <a:lnRef idx="2">
            <a:schemeClr val="accent2"/>
          </a:lnRef>
          <a:fillRef idx="1">
            <a:schemeClr val="lt1"/>
          </a:fillRef>
          <a:effectRef idx="0">
            <a:schemeClr val="accent2"/>
          </a:effectRef>
          <a:fontRef idx="minor">
            <a:schemeClr val="dk1"/>
          </a:fontRef>
        </p:style>
        <p:txBody>
          <a:bodyPr>
            <a:normAutofit/>
          </a:bodyPr>
          <a:lstStyle/>
          <a:p>
            <a:r>
              <a:rPr lang="fr-FR" sz="2800" dirty="0">
                <a:latin typeface="Arial Black" pitchFamily="34" charset="0"/>
              </a:rPr>
              <a:t>9- Indice d’appréciation de la paix et sécurité </a:t>
            </a:r>
          </a:p>
        </p:txBody>
      </p:sp>
      <p:sp>
        <p:nvSpPr>
          <p:cNvPr id="5" name="Rectangle 4">
            <a:extLst>
              <a:ext uri="{FF2B5EF4-FFF2-40B4-BE49-F238E27FC236}">
                <a16:creationId xmlns:a16="http://schemas.microsoft.com/office/drawing/2014/main" xmlns="" id="{420AD24B-DB9E-495A-98B3-490296B4C4C7}"/>
              </a:ext>
            </a:extLst>
          </p:cNvPr>
          <p:cNvSpPr/>
          <p:nvPr/>
        </p:nvSpPr>
        <p:spPr>
          <a:xfrm>
            <a:off x="237744" y="862886"/>
            <a:ext cx="11688093" cy="3528139"/>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200000"/>
              </a:lnSpc>
            </a:pPr>
            <a:r>
              <a:rPr lang="fr-FR" sz="1400" dirty="0">
                <a:solidFill>
                  <a:schemeClr val="tx1"/>
                </a:solidFill>
                <a:latin typeface="Arial Black" pitchFamily="34" charset="0"/>
              </a:rPr>
              <a:t>L’indice d’appréciation de la paix et la sécurité a deux composantes: </a:t>
            </a:r>
          </a:p>
          <a:p>
            <a:pPr algn="just">
              <a:lnSpc>
                <a:spcPct val="200000"/>
              </a:lnSpc>
            </a:pPr>
            <a:r>
              <a:rPr lang="fr-FR" sz="1400" b="1" dirty="0">
                <a:solidFill>
                  <a:schemeClr val="tx1"/>
                </a:solidFill>
                <a:latin typeface="Arial Black" pitchFamily="34" charset="0"/>
              </a:rPr>
              <a:t>1-Sous-indice sécurité nationale </a:t>
            </a:r>
            <a:r>
              <a:rPr lang="fr-FR" sz="1100" dirty="0">
                <a:solidFill>
                  <a:schemeClr val="tx1"/>
                </a:solidFill>
                <a:latin typeface="Arial Black" pitchFamily="34" charset="0"/>
              </a:rPr>
              <a:t>qui rend compte de l’opinion de la population sur le degré de tension entre les différents groupes, l’augmentation du risque de violence dans sa localité au cours des 12 derniers mois et les perspectives d’amélioration de la situation au cours des 12 prochains </a:t>
            </a:r>
            <a:r>
              <a:rPr lang="fr-FR" sz="1100" dirty="0" smtClean="0">
                <a:solidFill>
                  <a:schemeClr val="tx1"/>
                </a:solidFill>
                <a:latin typeface="Arial Black" pitchFamily="34" charset="0"/>
              </a:rPr>
              <a:t>mois</a:t>
            </a:r>
            <a:r>
              <a:rPr lang="fr-FR" sz="1100" dirty="0">
                <a:solidFill>
                  <a:schemeClr val="tx1"/>
                </a:solidFill>
                <a:latin typeface="Arial Black" pitchFamily="34" charset="0"/>
              </a:rPr>
              <a:t>;</a:t>
            </a:r>
          </a:p>
          <a:p>
            <a:pPr algn="just">
              <a:lnSpc>
                <a:spcPct val="200000"/>
              </a:lnSpc>
            </a:pPr>
            <a:r>
              <a:rPr lang="fr-FR" sz="1400" b="1" dirty="0">
                <a:solidFill>
                  <a:schemeClr val="tx1"/>
                </a:solidFill>
                <a:latin typeface="Arial Black" pitchFamily="34" charset="0"/>
              </a:rPr>
              <a:t>2- Sous-indice sécurité publique </a:t>
            </a:r>
            <a:r>
              <a:rPr lang="fr-FR" sz="1100" dirty="0">
                <a:solidFill>
                  <a:schemeClr val="tx1"/>
                </a:solidFill>
                <a:latin typeface="Arial Black" pitchFamily="34" charset="0"/>
              </a:rPr>
              <a:t>qui porte sur le degré de confiance à l’Etat pour assurer la protection, du degré de confiance entre les citoyens et l’opinion de la population sur la discrimination faite par les forces de l’ordre. Il prend aussi en compte les menaces et les discriminations subies par les individus dans les vécus quotidiens</a:t>
            </a:r>
            <a:r>
              <a:rPr lang="fr-FR" sz="1400" dirty="0">
                <a:solidFill>
                  <a:schemeClr val="tx1"/>
                </a:solidFill>
                <a:latin typeface="Arial Black" pitchFamily="34" charset="0"/>
              </a:rPr>
              <a:t>.</a:t>
            </a:r>
          </a:p>
          <a:p>
            <a:pPr algn="just">
              <a:lnSpc>
                <a:spcPct val="200000"/>
              </a:lnSpc>
            </a:pPr>
            <a:r>
              <a:rPr lang="fr-FR" sz="1400" dirty="0" smtClean="0">
                <a:solidFill>
                  <a:schemeClr val="tx1"/>
                </a:solidFill>
                <a:latin typeface="Arial Black" pitchFamily="34" charset="0"/>
              </a:rPr>
              <a:t>Ces </a:t>
            </a:r>
            <a:r>
              <a:rPr lang="fr-FR" sz="1400" dirty="0">
                <a:solidFill>
                  <a:schemeClr val="tx1"/>
                </a:solidFill>
                <a:latin typeface="Arial Black" pitchFamily="34" charset="0"/>
              </a:rPr>
              <a:t>valeurs varient </a:t>
            </a:r>
            <a:r>
              <a:rPr lang="fr-FR" sz="1400" dirty="0" smtClean="0">
                <a:solidFill>
                  <a:schemeClr val="tx1"/>
                </a:solidFill>
                <a:latin typeface="Arial Black" pitchFamily="34" charset="0"/>
              </a:rPr>
              <a:t>entre </a:t>
            </a:r>
            <a:r>
              <a:rPr lang="fr-FR" sz="1400" dirty="0">
                <a:solidFill>
                  <a:schemeClr val="tx1"/>
                </a:solidFill>
                <a:latin typeface="Arial Black" pitchFamily="34" charset="0"/>
              </a:rPr>
              <a:t>0 et 1 et une valeur proche de 1 rend compte d’une meilleure appréciation de l’indice ou du sous-indice par les individus.</a:t>
            </a:r>
          </a:p>
        </p:txBody>
      </p:sp>
    </p:spTree>
    <p:extLst>
      <p:ext uri="{BB962C8B-B14F-4D97-AF65-F5344CB8AC3E}">
        <p14:creationId xmlns:p14="http://schemas.microsoft.com/office/powerpoint/2010/main" val="386246816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185" y="0"/>
            <a:ext cx="12192000" cy="765404"/>
          </a:xfrm>
          <a:solidFill>
            <a:schemeClr val="accent1">
              <a:lumMod val="20000"/>
              <a:lumOff val="80000"/>
            </a:schemeClr>
          </a:solidFill>
          <a:ln>
            <a:solidFill>
              <a:schemeClr val="accent2">
                <a:lumMod val="75000"/>
              </a:schemeClr>
            </a:solidFill>
          </a:ln>
        </p:spPr>
        <p:txBody>
          <a:bodyPr>
            <a:normAutofit/>
          </a:bodyPr>
          <a:lstStyle/>
          <a:p>
            <a:r>
              <a:rPr lang="fr-FR" sz="2800" dirty="0">
                <a:latin typeface="Arial Black" pitchFamily="34" charset="0"/>
              </a:rPr>
              <a:t>9- Indice d’appréciation de la paix et sécurité </a:t>
            </a:r>
          </a:p>
        </p:txBody>
      </p:sp>
      <p:graphicFrame>
        <p:nvGraphicFramePr>
          <p:cNvPr id="6" name="Diagramme 5">
            <a:extLst>
              <a:ext uri="{FF2B5EF4-FFF2-40B4-BE49-F238E27FC236}">
                <a16:creationId xmlns:a16="http://schemas.microsoft.com/office/drawing/2014/main" xmlns="" id="{70FE9D44-8A75-41A6-9F73-FB345B5594F6}"/>
              </a:ext>
            </a:extLst>
          </p:cNvPr>
          <p:cNvGraphicFramePr/>
          <p:nvPr>
            <p:extLst>
              <p:ext uri="{D42A27DB-BD31-4B8C-83A1-F6EECF244321}">
                <p14:modId xmlns:p14="http://schemas.microsoft.com/office/powerpoint/2010/main" val="2150035799"/>
              </p:ext>
            </p:extLst>
          </p:nvPr>
        </p:nvGraphicFramePr>
        <p:xfrm>
          <a:off x="151684" y="940411"/>
          <a:ext cx="5764483" cy="30555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074"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458116" y="752475"/>
            <a:ext cx="4449517" cy="568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285750" y="4114799"/>
            <a:ext cx="4505325" cy="1785104"/>
          </a:xfrm>
          <a:prstGeom prst="rect">
            <a:avLst/>
          </a:prstGeom>
          <a:solidFill>
            <a:schemeClr val="accent4">
              <a:lumMod val="20000"/>
              <a:lumOff val="80000"/>
            </a:schemeClr>
          </a:solidFill>
        </p:spPr>
        <p:style>
          <a:lnRef idx="2">
            <a:schemeClr val="accent2"/>
          </a:lnRef>
          <a:fillRef idx="1">
            <a:schemeClr val="lt1"/>
          </a:fillRef>
          <a:effectRef idx="0">
            <a:schemeClr val="accent2"/>
          </a:effectRef>
          <a:fontRef idx="minor">
            <a:schemeClr val="dk1"/>
          </a:fontRef>
        </p:style>
        <p:txBody>
          <a:bodyPr wrap="square">
            <a:spAutoFit/>
          </a:bodyPr>
          <a:lstStyle/>
          <a:p>
            <a:endParaRPr lang="fr-FR" sz="1100" dirty="0">
              <a:solidFill>
                <a:srgbClr val="000000"/>
              </a:solidFill>
              <a:latin typeface="Arial Black" pitchFamily="34" charset="0"/>
            </a:endParaRPr>
          </a:p>
          <a:p>
            <a:pPr algn="just"/>
            <a:r>
              <a:rPr lang="fr-FR" sz="1100" dirty="0">
                <a:solidFill>
                  <a:srgbClr val="000000"/>
                </a:solidFill>
                <a:latin typeface="Arial Black" pitchFamily="34" charset="0"/>
              </a:rPr>
              <a:t>La confiance de la population la composante "Paix et sécurité" est meilleure </a:t>
            </a:r>
            <a:r>
              <a:rPr lang="fr-FR" sz="1100" dirty="0" smtClean="0">
                <a:solidFill>
                  <a:srgbClr val="000000"/>
                </a:solidFill>
                <a:latin typeface="Arial Black" pitchFamily="34" charset="0"/>
              </a:rPr>
              <a:t> car </a:t>
            </a:r>
            <a:r>
              <a:rPr lang="fr-FR" sz="1100" dirty="0">
                <a:solidFill>
                  <a:srgbClr val="000000"/>
                </a:solidFill>
                <a:latin typeface="Arial Black" pitchFamily="34" charset="0"/>
              </a:rPr>
              <a:t>son indice est de 0,708. par rapport au niveau national, la confiance est plus prononcée dans les quatre départements du nord et ceux du Plateau et du Zou. Cette composante a été valorisée par la sous-composante "Sécurité publique" dont l’indice est de 0,723 et affectée moyennement par la sous-composante "Sécurité nationale" de valeur 0,515. </a:t>
            </a:r>
          </a:p>
        </p:txBody>
      </p:sp>
    </p:spTree>
    <p:extLst>
      <p:ext uri="{BB962C8B-B14F-4D97-AF65-F5344CB8AC3E}">
        <p14:creationId xmlns:p14="http://schemas.microsoft.com/office/powerpoint/2010/main" val="388466646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185" y="-1"/>
            <a:ext cx="12192000" cy="939567"/>
          </a:xfrm>
          <a:solidFill>
            <a:schemeClr val="accent6">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fr-FR" sz="2800" dirty="0">
                <a:latin typeface="Arial Black" pitchFamily="34" charset="0"/>
              </a:rPr>
              <a:t>10- Indice d’appréciation de l’état de la gouvernance, paix et sécurité </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43001"/>
            <a:ext cx="4314014" cy="55149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4667250" y="1450568"/>
            <a:ext cx="6096000" cy="1361911"/>
          </a:xfrm>
          <a:prstGeom prst="rect">
            <a:avLst/>
          </a:prstGeom>
          <a:solidFill>
            <a:schemeClr val="accent6">
              <a:lumMod val="40000"/>
              <a:lumOff val="60000"/>
            </a:schemeClr>
          </a:solidFill>
        </p:spPr>
        <p:style>
          <a:lnRef idx="2">
            <a:schemeClr val="accent5"/>
          </a:lnRef>
          <a:fillRef idx="1">
            <a:schemeClr val="lt1"/>
          </a:fillRef>
          <a:effectRef idx="0">
            <a:schemeClr val="accent5"/>
          </a:effectRef>
          <a:fontRef idx="minor">
            <a:schemeClr val="dk1"/>
          </a:fontRef>
        </p:style>
        <p:txBody>
          <a:bodyPr>
            <a:spAutoFit/>
          </a:bodyPr>
          <a:lstStyle/>
          <a:p>
            <a:pPr>
              <a:lnSpc>
                <a:spcPct val="150000"/>
              </a:lnSpc>
            </a:pPr>
            <a:r>
              <a:rPr lang="fr-FR" sz="1100" dirty="0" smtClean="0">
                <a:solidFill>
                  <a:srgbClr val="000000"/>
                </a:solidFill>
                <a:latin typeface="Arial Black" pitchFamily="34" charset="0"/>
              </a:rPr>
              <a:t>La confiance </a:t>
            </a:r>
            <a:r>
              <a:rPr lang="fr-FR" sz="1100" dirty="0">
                <a:solidFill>
                  <a:srgbClr val="000000"/>
                </a:solidFill>
                <a:latin typeface="Arial Black" pitchFamily="34" charset="0"/>
              </a:rPr>
              <a:t>de la population pour une bonne "Gouvernance, paix et sécurité" est légèrement au-dessus de la moyenne. L’indice "Gouvernance, paix et sécurité" a une valeur de 0,640. </a:t>
            </a:r>
            <a:endParaRPr lang="fr-FR" sz="1100" dirty="0" smtClean="0">
              <a:solidFill>
                <a:srgbClr val="000000"/>
              </a:solidFill>
              <a:latin typeface="Arial Black" pitchFamily="34" charset="0"/>
            </a:endParaRPr>
          </a:p>
          <a:p>
            <a:pPr>
              <a:lnSpc>
                <a:spcPct val="150000"/>
              </a:lnSpc>
            </a:pPr>
            <a:r>
              <a:rPr lang="fr-FR" sz="1100" dirty="0" smtClean="0">
                <a:solidFill>
                  <a:srgbClr val="000000"/>
                </a:solidFill>
                <a:latin typeface="Arial Black" pitchFamily="34" charset="0"/>
              </a:rPr>
              <a:t>Cette </a:t>
            </a:r>
            <a:r>
              <a:rPr lang="fr-FR" sz="1100" dirty="0">
                <a:solidFill>
                  <a:srgbClr val="000000"/>
                </a:solidFill>
                <a:latin typeface="Arial Black" pitchFamily="34" charset="0"/>
              </a:rPr>
              <a:t>confiance s’est beaucoup plus prononcée dans les départements de l’Atacora (0,699), du Borgou (0,691) et de la Donga (0,768) </a:t>
            </a:r>
          </a:p>
        </p:txBody>
      </p:sp>
    </p:spTree>
    <p:extLst>
      <p:ext uri="{BB962C8B-B14F-4D97-AF65-F5344CB8AC3E}">
        <p14:creationId xmlns:p14="http://schemas.microsoft.com/office/powerpoint/2010/main" val="191102847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185" y="-1"/>
            <a:ext cx="12192000" cy="939567"/>
          </a:xfrm>
          <a:solidFill>
            <a:schemeClr val="accent1">
              <a:lumMod val="20000"/>
              <a:lumOff val="80000"/>
            </a:schemeClr>
          </a:solidFill>
          <a:ln>
            <a:solidFill>
              <a:schemeClr val="accent2">
                <a:lumMod val="75000"/>
              </a:schemeClr>
            </a:solidFill>
          </a:ln>
        </p:spPr>
        <p:txBody>
          <a:bodyPr>
            <a:normAutofit/>
          </a:bodyPr>
          <a:lstStyle/>
          <a:p>
            <a:pPr algn="ctr"/>
            <a:r>
              <a:rPr lang="fr-FR" sz="2800" dirty="0">
                <a:latin typeface="Arial Black" pitchFamily="34" charset="0"/>
              </a:rPr>
              <a:t>10- Indice d’appréciation de l’état de la gouvernance, paix et sécurité </a:t>
            </a:r>
          </a:p>
        </p:txBody>
      </p:sp>
      <p:sp>
        <p:nvSpPr>
          <p:cNvPr id="3" name="ZoneTexte 2">
            <a:extLst>
              <a:ext uri="{FF2B5EF4-FFF2-40B4-BE49-F238E27FC236}">
                <a16:creationId xmlns:a16="http://schemas.microsoft.com/office/drawing/2014/main" xmlns="" id="{77AB3CE5-1693-4F06-A63D-6FDBA9C95BD0}"/>
              </a:ext>
            </a:extLst>
          </p:cNvPr>
          <p:cNvSpPr txBox="1"/>
          <p:nvPr/>
        </p:nvSpPr>
        <p:spPr>
          <a:xfrm>
            <a:off x="184558" y="1065402"/>
            <a:ext cx="7798475" cy="430887"/>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r>
              <a:rPr lang="fr-FR" sz="1100" dirty="0">
                <a:latin typeface="Arial Black" pitchFamily="34" charset="0"/>
              </a:rPr>
              <a:t>L’appréciation de la population des différentes régions du pays sur le respect des droits de l’homme et la participation politique, l’Etat de droit et la paix et sécurité.</a:t>
            </a:r>
          </a:p>
        </p:txBody>
      </p:sp>
      <p:graphicFrame>
        <p:nvGraphicFramePr>
          <p:cNvPr id="7" name="Graphique 6"/>
          <p:cNvGraphicFramePr>
            <a:graphicFrameLocks/>
          </p:cNvGraphicFramePr>
          <p:nvPr>
            <p:extLst>
              <p:ext uri="{D42A27DB-BD31-4B8C-83A1-F6EECF244321}">
                <p14:modId xmlns:p14="http://schemas.microsoft.com/office/powerpoint/2010/main" val="181593179"/>
              </p:ext>
            </p:extLst>
          </p:nvPr>
        </p:nvGraphicFramePr>
        <p:xfrm>
          <a:off x="326048" y="3508498"/>
          <a:ext cx="7164998" cy="305056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284300752"/>
      </p:ext>
    </p:extLst>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明朝"/>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明朝"/>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Office Theme</Template>
  <TotalTime>1656</TotalTime>
  <Words>1965</Words>
  <Application>Microsoft Office PowerPoint</Application>
  <PresentationFormat>Personnalisé</PresentationFormat>
  <Paragraphs>181</Paragraphs>
  <Slides>18</Slides>
  <Notes>0</Notes>
  <HiddenSlides>0</HiddenSlides>
  <MMClips>0</MMClips>
  <ScaleCrop>false</ScaleCrop>
  <HeadingPairs>
    <vt:vector size="4" baseType="variant">
      <vt:variant>
        <vt:lpstr>Thème</vt:lpstr>
      </vt:variant>
      <vt:variant>
        <vt:i4>1</vt:i4>
      </vt:variant>
      <vt:variant>
        <vt:lpstr>Titres des diapositives</vt:lpstr>
      </vt:variant>
      <vt:variant>
        <vt:i4>18</vt:i4>
      </vt:variant>
    </vt:vector>
  </HeadingPairs>
  <TitlesOfParts>
    <vt:vector size="19" baseType="lpstr">
      <vt:lpstr>Thème Office</vt:lpstr>
      <vt:lpstr>ENQUETE REGIONALE INTEGREE SUR L’EMPLOI ET LE SECTEUR INFORMEL (ERI-ESI)</vt:lpstr>
      <vt:lpstr>Plan de la présentation</vt:lpstr>
      <vt:lpstr>Introduction</vt:lpstr>
      <vt:lpstr>1- Démocratie et droit de l’homme </vt:lpstr>
      <vt:lpstr>2- Indice d’appréciation de l’état des droits de l’homme </vt:lpstr>
      <vt:lpstr>2- Indice d’appréciation de l’état des droits de l’homme </vt:lpstr>
      <vt:lpstr>2- Indice d’appréciation de l’état des droits de l’homme </vt:lpstr>
      <vt:lpstr>3- Confiance aux institutions de la République </vt:lpstr>
      <vt:lpstr>4- Perception et incidence de la corruption </vt:lpstr>
      <vt:lpstr>5- Etat de la gouvernance </vt:lpstr>
      <vt:lpstr>6- Indice d’appréciation de l’Etat de droit </vt:lpstr>
      <vt:lpstr>6- Indice d’appréciation de l’Etat de droit </vt:lpstr>
      <vt:lpstr>7- Menace générale et sentiment de sécurité </vt:lpstr>
      <vt:lpstr>8- Criminalité et conflits entre les groupes </vt:lpstr>
      <vt:lpstr>9- Indice d’appréciation de la paix et sécurité </vt:lpstr>
      <vt:lpstr>9- Indice d’appréciation de la paix et sécurité </vt:lpstr>
      <vt:lpstr>10- Indice d’appréciation de l’état de la gouvernance, paix et sécurité </vt:lpstr>
      <vt:lpstr>10- Indice d’appréciation de l’état de la gouvernance, paix et sécurité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Djabar Dine Colawolé ADECHIAN</dc:creator>
  <cp:lastModifiedBy>USER</cp:lastModifiedBy>
  <cp:revision>230</cp:revision>
  <dcterms:created xsi:type="dcterms:W3CDTF">2019-08-22T16:35:44Z</dcterms:created>
  <dcterms:modified xsi:type="dcterms:W3CDTF">2019-12-02T06:37:48Z</dcterms:modified>
</cp:coreProperties>
</file>